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1" r:id="rId2"/>
    <p:sldId id="274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3" r:id="rId13"/>
    <p:sldId id="266" r:id="rId14"/>
    <p:sldId id="267" r:id="rId15"/>
    <p:sldId id="269" r:id="rId16"/>
    <p:sldId id="270" r:id="rId17"/>
    <p:sldId id="268" r:id="rId18"/>
    <p:sldId id="271" r:id="rId19"/>
    <p:sldId id="272" r:id="rId20"/>
    <p:sldId id="280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5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2275" y="-6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5" Type="http://schemas.openxmlformats.org/officeDocument/2006/relationships/image" Target="../media/image25.png"/><Relationship Id="rId4" Type="http://schemas.openxmlformats.org/officeDocument/2006/relationships/image" Target="../media/image1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04F734-39CD-4244-97D9-8D1D89652720}" type="doc">
      <dgm:prSet loTypeId="urn:microsoft.com/office/officeart/2005/8/layout/vList3" loCatId="list" qsTypeId="urn:microsoft.com/office/officeart/2005/8/quickstyle/simple1#1" qsCatId="simple" csTypeId="urn:microsoft.com/office/officeart/2005/8/colors/colorful1#1" csCatId="colorful" phldr="1"/>
      <dgm:spPr/>
    </dgm:pt>
    <dgm:pt modelId="{DEB5A63B-8A49-4C10-A8AB-C8DBAB8E1C1F}">
      <dgm:prSet phldrT="[文本]"/>
      <dgm:spPr/>
      <dgm:t>
        <a:bodyPr/>
        <a:lstStyle/>
        <a:p>
          <a:pPr algn="l"/>
          <a:r>
            <a:rPr lang="zh-CN" altLang="en-US" dirty="0" smtClean="0"/>
            <a:t>一、</a:t>
          </a:r>
          <a:r>
            <a:rPr lang="zh-CN" altLang="zh-CN" dirty="0" smtClean="0"/>
            <a:t>八大员报名流程</a:t>
          </a:r>
          <a:endParaRPr lang="zh-CN" altLang="en-US" dirty="0"/>
        </a:p>
      </dgm:t>
    </dgm:pt>
    <dgm:pt modelId="{47511ED4-07AA-4FFC-9F19-BF62C4818801}" type="parTrans" cxnId="{3FE8F381-CEBB-4089-A746-B12617D4CF2C}">
      <dgm:prSet/>
      <dgm:spPr/>
      <dgm:t>
        <a:bodyPr/>
        <a:lstStyle/>
        <a:p>
          <a:endParaRPr lang="zh-CN" altLang="en-US"/>
        </a:p>
      </dgm:t>
    </dgm:pt>
    <dgm:pt modelId="{DBFE5444-2920-4B61-BD6E-59D18DBEADBC}" type="sibTrans" cxnId="{3FE8F381-CEBB-4089-A746-B12617D4CF2C}">
      <dgm:prSet/>
      <dgm:spPr/>
      <dgm:t>
        <a:bodyPr/>
        <a:lstStyle/>
        <a:p>
          <a:endParaRPr lang="zh-CN" altLang="en-US"/>
        </a:p>
      </dgm:t>
    </dgm:pt>
    <dgm:pt modelId="{11C2BFCC-78BC-43B5-928B-8FB440DF7AF8}">
      <dgm:prSet phldrT="[文本]"/>
      <dgm:spPr/>
      <dgm:t>
        <a:bodyPr/>
        <a:lstStyle/>
        <a:p>
          <a:pPr algn="l"/>
          <a:r>
            <a:rPr lang="zh-CN" altLang="en-US" dirty="0" smtClean="0"/>
            <a:t>二、安管员及特种作业员报名流程</a:t>
          </a:r>
          <a:endParaRPr lang="zh-CN" altLang="en-US" dirty="0"/>
        </a:p>
      </dgm:t>
    </dgm:pt>
    <dgm:pt modelId="{C9BC4571-BC8E-45BE-9773-ACE2C5A5A5BF}" type="parTrans" cxnId="{212A836E-091A-4FFC-AB1E-41039C234F95}">
      <dgm:prSet/>
      <dgm:spPr/>
      <dgm:t>
        <a:bodyPr/>
        <a:lstStyle/>
        <a:p>
          <a:endParaRPr lang="zh-CN" altLang="en-US"/>
        </a:p>
      </dgm:t>
    </dgm:pt>
    <dgm:pt modelId="{D38689ED-FEDA-4011-8D30-DCEB28FE5527}" type="sibTrans" cxnId="{212A836E-091A-4FFC-AB1E-41039C234F95}">
      <dgm:prSet/>
      <dgm:spPr/>
      <dgm:t>
        <a:bodyPr/>
        <a:lstStyle/>
        <a:p>
          <a:endParaRPr lang="zh-CN" altLang="en-US"/>
        </a:p>
      </dgm:t>
    </dgm:pt>
    <dgm:pt modelId="{A935045A-EB2C-4050-8330-44D03031DCAF}">
      <dgm:prSet phldrT="[文本]"/>
      <dgm:spPr/>
      <dgm:t>
        <a:bodyPr/>
        <a:lstStyle/>
        <a:p>
          <a:pPr algn="l"/>
          <a:r>
            <a:rPr lang="zh-CN" altLang="en-US" dirty="0" smtClean="0"/>
            <a:t>三、我校培训、考试安排</a:t>
          </a:r>
          <a:endParaRPr lang="zh-CN" altLang="en-US" dirty="0"/>
        </a:p>
      </dgm:t>
    </dgm:pt>
    <dgm:pt modelId="{3B37413A-B74D-465F-9D42-89CF7EC995B2}" type="parTrans" cxnId="{243D8560-67D3-4AB3-8F90-D4330479B749}">
      <dgm:prSet/>
      <dgm:spPr/>
      <dgm:t>
        <a:bodyPr/>
        <a:lstStyle/>
        <a:p>
          <a:endParaRPr lang="zh-CN" altLang="en-US"/>
        </a:p>
      </dgm:t>
    </dgm:pt>
    <dgm:pt modelId="{9F73A4F6-C544-41B9-A15A-8375ED970E9E}" type="sibTrans" cxnId="{243D8560-67D3-4AB3-8F90-D4330479B749}">
      <dgm:prSet/>
      <dgm:spPr/>
      <dgm:t>
        <a:bodyPr/>
        <a:lstStyle/>
        <a:p>
          <a:endParaRPr lang="zh-CN" altLang="en-US"/>
        </a:p>
      </dgm:t>
    </dgm:pt>
    <dgm:pt modelId="{9BD3C9FC-BBEF-4B19-8342-5DADF7DF0A5E}">
      <dgm:prSet phldrT="[文本]"/>
      <dgm:spPr/>
      <dgm:t>
        <a:bodyPr/>
        <a:lstStyle/>
        <a:p>
          <a:pPr algn="l"/>
          <a:r>
            <a:rPr lang="zh-CN" altLang="en-US" dirty="0" smtClean="0"/>
            <a:t>四、领取合格证书程序</a:t>
          </a:r>
          <a:endParaRPr lang="zh-CN" altLang="en-US" dirty="0"/>
        </a:p>
      </dgm:t>
    </dgm:pt>
    <dgm:pt modelId="{5CA6E594-6224-4EE0-8831-A8540BB64910}" type="parTrans" cxnId="{AF1D0CA3-8B9C-4B38-BF5F-7C4BDC8EF2D9}">
      <dgm:prSet/>
      <dgm:spPr/>
      <dgm:t>
        <a:bodyPr/>
        <a:lstStyle/>
        <a:p>
          <a:endParaRPr lang="zh-CN" altLang="en-US"/>
        </a:p>
      </dgm:t>
    </dgm:pt>
    <dgm:pt modelId="{442D72BE-4E00-4816-8925-2CAD0D4C2402}" type="sibTrans" cxnId="{AF1D0CA3-8B9C-4B38-BF5F-7C4BDC8EF2D9}">
      <dgm:prSet/>
      <dgm:spPr/>
      <dgm:t>
        <a:bodyPr/>
        <a:lstStyle/>
        <a:p>
          <a:endParaRPr lang="zh-CN" altLang="en-US"/>
        </a:p>
      </dgm:t>
    </dgm:pt>
    <dgm:pt modelId="{2B05703B-0D6F-4C9D-967C-08E4F81703FD}">
      <dgm:prSet phldrT="[文本]"/>
      <dgm:spPr/>
      <dgm:t>
        <a:bodyPr/>
        <a:lstStyle/>
        <a:p>
          <a:pPr algn="l"/>
          <a:r>
            <a:rPr lang="zh-CN" altLang="en-US" dirty="0" smtClean="0"/>
            <a:t>五、证书延期培训情况说明</a:t>
          </a:r>
          <a:endParaRPr lang="zh-CN" altLang="en-US" dirty="0"/>
        </a:p>
      </dgm:t>
    </dgm:pt>
    <dgm:pt modelId="{233566E1-D683-41C9-A0AE-1156CA95B6E6}" type="parTrans" cxnId="{10C03781-E081-4EB7-9ECE-681D347ED582}">
      <dgm:prSet/>
      <dgm:spPr/>
      <dgm:t>
        <a:bodyPr/>
        <a:lstStyle/>
        <a:p>
          <a:endParaRPr lang="zh-CN" altLang="en-US"/>
        </a:p>
      </dgm:t>
    </dgm:pt>
    <dgm:pt modelId="{9290B64B-5C5F-4779-9FD5-8A94AEC7DAF1}" type="sibTrans" cxnId="{10C03781-E081-4EB7-9ECE-681D347ED582}">
      <dgm:prSet/>
      <dgm:spPr/>
      <dgm:t>
        <a:bodyPr/>
        <a:lstStyle/>
        <a:p>
          <a:endParaRPr lang="zh-CN" altLang="en-US"/>
        </a:p>
      </dgm:t>
    </dgm:pt>
    <dgm:pt modelId="{86AE536B-ABB6-44D5-B033-69A1FD682D7D}" type="pres">
      <dgm:prSet presAssocID="{B704F734-39CD-4244-97D9-8D1D89652720}" presName="linearFlow" presStyleCnt="0">
        <dgm:presLayoutVars>
          <dgm:dir/>
          <dgm:resizeHandles val="exact"/>
        </dgm:presLayoutVars>
      </dgm:prSet>
      <dgm:spPr/>
    </dgm:pt>
    <dgm:pt modelId="{1944B841-3AE1-4DD5-9CC0-7260D1DE463E}" type="pres">
      <dgm:prSet presAssocID="{DEB5A63B-8A49-4C10-A8AB-C8DBAB8E1C1F}" presName="composite" presStyleCnt="0"/>
      <dgm:spPr/>
    </dgm:pt>
    <dgm:pt modelId="{880813F2-19E3-437F-9CE4-DDC339203760}" type="pres">
      <dgm:prSet presAssocID="{DEB5A63B-8A49-4C10-A8AB-C8DBAB8E1C1F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F316B70-99DE-43E8-8859-865AB0A71883}" type="pres">
      <dgm:prSet presAssocID="{DEB5A63B-8A49-4C10-A8AB-C8DBAB8E1C1F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26F1F0-D434-4C4A-96C7-BDD2AF18B5F1}" type="pres">
      <dgm:prSet presAssocID="{DBFE5444-2920-4B61-BD6E-59D18DBEADBC}" presName="spacing" presStyleCnt="0"/>
      <dgm:spPr/>
    </dgm:pt>
    <dgm:pt modelId="{E21F7AAC-957F-4FCE-A993-3BCC9540D327}" type="pres">
      <dgm:prSet presAssocID="{11C2BFCC-78BC-43B5-928B-8FB440DF7AF8}" presName="composite" presStyleCnt="0"/>
      <dgm:spPr/>
    </dgm:pt>
    <dgm:pt modelId="{04A2F1A7-5D5E-4D4E-B9AF-D5861A8E2903}" type="pres">
      <dgm:prSet presAssocID="{11C2BFCC-78BC-43B5-928B-8FB440DF7AF8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1AE5538-28C7-4043-8877-AEF36CC6910E}" type="pres">
      <dgm:prSet presAssocID="{11C2BFCC-78BC-43B5-928B-8FB440DF7AF8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C44780-6018-42BF-8204-E61008D29CE8}" type="pres">
      <dgm:prSet presAssocID="{D38689ED-FEDA-4011-8D30-DCEB28FE5527}" presName="spacing" presStyleCnt="0"/>
      <dgm:spPr/>
    </dgm:pt>
    <dgm:pt modelId="{77579D20-D93B-4211-BDA3-8A09F8564EFD}" type="pres">
      <dgm:prSet presAssocID="{A935045A-EB2C-4050-8330-44D03031DCAF}" presName="composite" presStyleCnt="0"/>
      <dgm:spPr/>
    </dgm:pt>
    <dgm:pt modelId="{5D2B0B6E-51D5-4251-8F2E-40ABBF4DF82D}" type="pres">
      <dgm:prSet presAssocID="{A935045A-EB2C-4050-8330-44D03031DCAF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9591BF8-8AF8-4861-8B68-046A0D4038B1}" type="pres">
      <dgm:prSet presAssocID="{A935045A-EB2C-4050-8330-44D03031DCAF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057376-CD68-487A-8272-94545D25567C}" type="pres">
      <dgm:prSet presAssocID="{9F73A4F6-C544-41B9-A15A-8375ED970E9E}" presName="spacing" presStyleCnt="0"/>
      <dgm:spPr/>
    </dgm:pt>
    <dgm:pt modelId="{38442BF9-5CCD-4FB7-9A32-08D5D9CA4B7E}" type="pres">
      <dgm:prSet presAssocID="{9BD3C9FC-BBEF-4B19-8342-5DADF7DF0A5E}" presName="composite" presStyleCnt="0"/>
      <dgm:spPr/>
    </dgm:pt>
    <dgm:pt modelId="{853AC680-0637-4CE4-9326-B6A33DE16AA8}" type="pres">
      <dgm:prSet presAssocID="{9BD3C9FC-BBEF-4B19-8342-5DADF7DF0A5E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CE019DB-9AF0-46B8-BA2D-EFB213AE062E}" type="pres">
      <dgm:prSet presAssocID="{9BD3C9FC-BBEF-4B19-8342-5DADF7DF0A5E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A0CB52E-D123-4AE9-8370-DB5109BD7FFD}" type="pres">
      <dgm:prSet presAssocID="{442D72BE-4E00-4816-8925-2CAD0D4C2402}" presName="spacing" presStyleCnt="0"/>
      <dgm:spPr/>
    </dgm:pt>
    <dgm:pt modelId="{AB0820F6-EA01-4811-B9EB-0D4669579A33}" type="pres">
      <dgm:prSet presAssocID="{2B05703B-0D6F-4C9D-967C-08E4F81703FD}" presName="composite" presStyleCnt="0"/>
      <dgm:spPr/>
    </dgm:pt>
    <dgm:pt modelId="{60245505-2A44-4A6D-85FB-AE1AA9CD14EB}" type="pres">
      <dgm:prSet presAssocID="{2B05703B-0D6F-4C9D-967C-08E4F81703FD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4EEC153D-B583-4652-98DC-A8D0BB928709}" type="pres">
      <dgm:prSet presAssocID="{2B05703B-0D6F-4C9D-967C-08E4F81703F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0C03781-E081-4EB7-9ECE-681D347ED582}" srcId="{B704F734-39CD-4244-97D9-8D1D89652720}" destId="{2B05703B-0D6F-4C9D-967C-08E4F81703FD}" srcOrd="4" destOrd="0" parTransId="{233566E1-D683-41C9-A0AE-1156CA95B6E6}" sibTransId="{9290B64B-5C5F-4779-9FD5-8A94AEC7DAF1}"/>
    <dgm:cxn modelId="{63A5EECE-9B12-4C58-9884-95D8AAFB480C}" type="presOf" srcId="{DEB5A63B-8A49-4C10-A8AB-C8DBAB8E1C1F}" destId="{2F316B70-99DE-43E8-8859-865AB0A71883}" srcOrd="0" destOrd="0" presId="urn:microsoft.com/office/officeart/2005/8/layout/vList3"/>
    <dgm:cxn modelId="{9D1F3CCB-509F-40B8-B3CA-1220F5C50821}" type="presOf" srcId="{11C2BFCC-78BC-43B5-928B-8FB440DF7AF8}" destId="{B1AE5538-28C7-4043-8877-AEF36CC6910E}" srcOrd="0" destOrd="0" presId="urn:microsoft.com/office/officeart/2005/8/layout/vList3"/>
    <dgm:cxn modelId="{108BD536-C743-490B-A362-14501BBCA52A}" type="presOf" srcId="{A935045A-EB2C-4050-8330-44D03031DCAF}" destId="{F9591BF8-8AF8-4861-8B68-046A0D4038B1}" srcOrd="0" destOrd="0" presId="urn:microsoft.com/office/officeart/2005/8/layout/vList3"/>
    <dgm:cxn modelId="{243D8560-67D3-4AB3-8F90-D4330479B749}" srcId="{B704F734-39CD-4244-97D9-8D1D89652720}" destId="{A935045A-EB2C-4050-8330-44D03031DCAF}" srcOrd="2" destOrd="0" parTransId="{3B37413A-B74D-465F-9D42-89CF7EC995B2}" sibTransId="{9F73A4F6-C544-41B9-A15A-8375ED970E9E}"/>
    <dgm:cxn modelId="{5D18D1F3-8436-40CD-9B15-7F06DF9DA8B2}" type="presOf" srcId="{9BD3C9FC-BBEF-4B19-8342-5DADF7DF0A5E}" destId="{1CE019DB-9AF0-46B8-BA2D-EFB213AE062E}" srcOrd="0" destOrd="0" presId="urn:microsoft.com/office/officeart/2005/8/layout/vList3"/>
    <dgm:cxn modelId="{FACED3D9-548B-4F33-AA2E-AEBAFFA5E594}" type="presOf" srcId="{2B05703B-0D6F-4C9D-967C-08E4F81703FD}" destId="{4EEC153D-B583-4652-98DC-A8D0BB928709}" srcOrd="0" destOrd="0" presId="urn:microsoft.com/office/officeart/2005/8/layout/vList3"/>
    <dgm:cxn modelId="{3FE8F381-CEBB-4089-A746-B12617D4CF2C}" srcId="{B704F734-39CD-4244-97D9-8D1D89652720}" destId="{DEB5A63B-8A49-4C10-A8AB-C8DBAB8E1C1F}" srcOrd="0" destOrd="0" parTransId="{47511ED4-07AA-4FFC-9F19-BF62C4818801}" sibTransId="{DBFE5444-2920-4B61-BD6E-59D18DBEADBC}"/>
    <dgm:cxn modelId="{B09BA6BF-1E74-4F9D-B25C-C6A107EC05B6}" type="presOf" srcId="{B704F734-39CD-4244-97D9-8D1D89652720}" destId="{86AE536B-ABB6-44D5-B033-69A1FD682D7D}" srcOrd="0" destOrd="0" presId="urn:microsoft.com/office/officeart/2005/8/layout/vList3"/>
    <dgm:cxn modelId="{AF1D0CA3-8B9C-4B38-BF5F-7C4BDC8EF2D9}" srcId="{B704F734-39CD-4244-97D9-8D1D89652720}" destId="{9BD3C9FC-BBEF-4B19-8342-5DADF7DF0A5E}" srcOrd="3" destOrd="0" parTransId="{5CA6E594-6224-4EE0-8831-A8540BB64910}" sibTransId="{442D72BE-4E00-4816-8925-2CAD0D4C2402}"/>
    <dgm:cxn modelId="{212A836E-091A-4FFC-AB1E-41039C234F95}" srcId="{B704F734-39CD-4244-97D9-8D1D89652720}" destId="{11C2BFCC-78BC-43B5-928B-8FB440DF7AF8}" srcOrd="1" destOrd="0" parTransId="{C9BC4571-BC8E-45BE-9773-ACE2C5A5A5BF}" sibTransId="{D38689ED-FEDA-4011-8D30-DCEB28FE5527}"/>
    <dgm:cxn modelId="{04E7BE4D-8BD7-4B2F-AF91-B83CE3B24485}" type="presParOf" srcId="{86AE536B-ABB6-44D5-B033-69A1FD682D7D}" destId="{1944B841-3AE1-4DD5-9CC0-7260D1DE463E}" srcOrd="0" destOrd="0" presId="urn:microsoft.com/office/officeart/2005/8/layout/vList3"/>
    <dgm:cxn modelId="{8A0565FB-A302-4374-B966-72240BC188CE}" type="presParOf" srcId="{1944B841-3AE1-4DD5-9CC0-7260D1DE463E}" destId="{880813F2-19E3-437F-9CE4-DDC339203760}" srcOrd="0" destOrd="0" presId="urn:microsoft.com/office/officeart/2005/8/layout/vList3"/>
    <dgm:cxn modelId="{AEEAF601-09C4-4862-AF81-520E9BA6F092}" type="presParOf" srcId="{1944B841-3AE1-4DD5-9CC0-7260D1DE463E}" destId="{2F316B70-99DE-43E8-8859-865AB0A71883}" srcOrd="1" destOrd="0" presId="urn:microsoft.com/office/officeart/2005/8/layout/vList3"/>
    <dgm:cxn modelId="{6C01A8D6-DD8C-48C2-AAE0-40DF9E33155C}" type="presParOf" srcId="{86AE536B-ABB6-44D5-B033-69A1FD682D7D}" destId="{6C26F1F0-D434-4C4A-96C7-BDD2AF18B5F1}" srcOrd="1" destOrd="0" presId="urn:microsoft.com/office/officeart/2005/8/layout/vList3"/>
    <dgm:cxn modelId="{76EFC6C2-6256-4985-9936-74E0C329C0BA}" type="presParOf" srcId="{86AE536B-ABB6-44D5-B033-69A1FD682D7D}" destId="{E21F7AAC-957F-4FCE-A993-3BCC9540D327}" srcOrd="2" destOrd="0" presId="urn:microsoft.com/office/officeart/2005/8/layout/vList3"/>
    <dgm:cxn modelId="{B2FD77FC-B95A-4275-A15F-788872E1CF50}" type="presParOf" srcId="{E21F7AAC-957F-4FCE-A993-3BCC9540D327}" destId="{04A2F1A7-5D5E-4D4E-B9AF-D5861A8E2903}" srcOrd="0" destOrd="0" presId="urn:microsoft.com/office/officeart/2005/8/layout/vList3"/>
    <dgm:cxn modelId="{DCF03C3F-06CB-4A5D-A986-EC2D1C57888D}" type="presParOf" srcId="{E21F7AAC-957F-4FCE-A993-3BCC9540D327}" destId="{B1AE5538-28C7-4043-8877-AEF36CC6910E}" srcOrd="1" destOrd="0" presId="urn:microsoft.com/office/officeart/2005/8/layout/vList3"/>
    <dgm:cxn modelId="{3225A18C-F46A-4B55-BCC6-7B056F7ADBDF}" type="presParOf" srcId="{86AE536B-ABB6-44D5-B033-69A1FD682D7D}" destId="{02C44780-6018-42BF-8204-E61008D29CE8}" srcOrd="3" destOrd="0" presId="urn:microsoft.com/office/officeart/2005/8/layout/vList3"/>
    <dgm:cxn modelId="{EC847894-BF20-4D55-82B7-0DB4F4D58B49}" type="presParOf" srcId="{86AE536B-ABB6-44D5-B033-69A1FD682D7D}" destId="{77579D20-D93B-4211-BDA3-8A09F8564EFD}" srcOrd="4" destOrd="0" presId="urn:microsoft.com/office/officeart/2005/8/layout/vList3"/>
    <dgm:cxn modelId="{712B270B-B5A9-4A93-B8E6-76B32C3E6C77}" type="presParOf" srcId="{77579D20-D93B-4211-BDA3-8A09F8564EFD}" destId="{5D2B0B6E-51D5-4251-8F2E-40ABBF4DF82D}" srcOrd="0" destOrd="0" presId="urn:microsoft.com/office/officeart/2005/8/layout/vList3"/>
    <dgm:cxn modelId="{5FFB3042-D3FE-4521-9C91-31A666F0AC2B}" type="presParOf" srcId="{77579D20-D93B-4211-BDA3-8A09F8564EFD}" destId="{F9591BF8-8AF8-4861-8B68-046A0D4038B1}" srcOrd="1" destOrd="0" presId="urn:microsoft.com/office/officeart/2005/8/layout/vList3"/>
    <dgm:cxn modelId="{E36C6B91-AB96-47A6-97B1-A1BF0D709E89}" type="presParOf" srcId="{86AE536B-ABB6-44D5-B033-69A1FD682D7D}" destId="{C9057376-CD68-487A-8272-94545D25567C}" srcOrd="5" destOrd="0" presId="urn:microsoft.com/office/officeart/2005/8/layout/vList3"/>
    <dgm:cxn modelId="{0C8FBA11-6809-47A4-A8CC-0836B8FD16AB}" type="presParOf" srcId="{86AE536B-ABB6-44D5-B033-69A1FD682D7D}" destId="{38442BF9-5CCD-4FB7-9A32-08D5D9CA4B7E}" srcOrd="6" destOrd="0" presId="urn:microsoft.com/office/officeart/2005/8/layout/vList3"/>
    <dgm:cxn modelId="{BFA1546D-B8A8-4371-B6FC-8A422785F925}" type="presParOf" srcId="{38442BF9-5CCD-4FB7-9A32-08D5D9CA4B7E}" destId="{853AC680-0637-4CE4-9326-B6A33DE16AA8}" srcOrd="0" destOrd="0" presId="urn:microsoft.com/office/officeart/2005/8/layout/vList3"/>
    <dgm:cxn modelId="{65C5196F-4777-4104-9C08-BEC154B6405E}" type="presParOf" srcId="{38442BF9-5CCD-4FB7-9A32-08D5D9CA4B7E}" destId="{1CE019DB-9AF0-46B8-BA2D-EFB213AE062E}" srcOrd="1" destOrd="0" presId="urn:microsoft.com/office/officeart/2005/8/layout/vList3"/>
    <dgm:cxn modelId="{E4C2331E-4288-47B4-9C42-B610265A8C1F}" type="presParOf" srcId="{86AE536B-ABB6-44D5-B033-69A1FD682D7D}" destId="{DA0CB52E-D123-4AE9-8370-DB5109BD7FFD}" srcOrd="7" destOrd="0" presId="urn:microsoft.com/office/officeart/2005/8/layout/vList3"/>
    <dgm:cxn modelId="{CBB19EB9-938C-4825-ABE3-8BF7820384AF}" type="presParOf" srcId="{86AE536B-ABB6-44D5-B033-69A1FD682D7D}" destId="{AB0820F6-EA01-4811-B9EB-0D4669579A33}" srcOrd="8" destOrd="0" presId="urn:microsoft.com/office/officeart/2005/8/layout/vList3"/>
    <dgm:cxn modelId="{5574CE37-8171-42D1-A374-AA8BD59C3977}" type="presParOf" srcId="{AB0820F6-EA01-4811-B9EB-0D4669579A33}" destId="{60245505-2A44-4A6D-85FB-AE1AA9CD14EB}" srcOrd="0" destOrd="0" presId="urn:microsoft.com/office/officeart/2005/8/layout/vList3"/>
    <dgm:cxn modelId="{45D56AE4-C31E-4627-958F-1DC1A816C922}" type="presParOf" srcId="{AB0820F6-EA01-4811-B9EB-0D4669579A33}" destId="{4EEC153D-B583-4652-98DC-A8D0BB92870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E0BE5F-FFBF-459D-9279-B31A107FF073}" type="doc">
      <dgm:prSet loTypeId="urn:microsoft.com/office/officeart/2005/8/layout/vList6" loCatId="list" qsTypeId="urn:microsoft.com/office/officeart/2005/8/quickstyle/simple1#2" qsCatId="simple" csTypeId="urn:microsoft.com/office/officeart/2005/8/colors/colorful1#2" csCatId="colorful" phldr="1"/>
      <dgm:spPr/>
      <dgm:t>
        <a:bodyPr/>
        <a:lstStyle/>
        <a:p>
          <a:endParaRPr lang="zh-CN" altLang="en-US"/>
        </a:p>
      </dgm:t>
    </dgm:pt>
    <dgm:pt modelId="{3A83D611-0958-48AC-A38F-2E80642E9EB5}">
      <dgm:prSet phldrT="[文本]" custT="1"/>
      <dgm:spPr/>
      <dgm:t>
        <a:bodyPr/>
        <a:lstStyle/>
        <a:p>
          <a:r>
            <a:rPr lang="zh-CN" altLang="en-US" sz="4400" dirty="0" smtClean="0"/>
            <a:t>第一步</a:t>
          </a:r>
          <a:endParaRPr lang="zh-CN" altLang="en-US" sz="4400" dirty="0"/>
        </a:p>
      </dgm:t>
    </dgm:pt>
    <dgm:pt modelId="{C0A03F1C-2A6A-4BD6-9F38-64E7DF88B889}" type="parTrans" cxnId="{0BFC7685-EBDF-4088-A602-F246978FB040}">
      <dgm:prSet/>
      <dgm:spPr/>
      <dgm:t>
        <a:bodyPr/>
        <a:lstStyle/>
        <a:p>
          <a:endParaRPr lang="zh-CN" altLang="en-US"/>
        </a:p>
      </dgm:t>
    </dgm:pt>
    <dgm:pt modelId="{E51480CE-4F19-453E-8B9F-8369337A963A}" type="sibTrans" cxnId="{0BFC7685-EBDF-4088-A602-F246978FB040}">
      <dgm:prSet/>
      <dgm:spPr/>
      <dgm:t>
        <a:bodyPr/>
        <a:lstStyle/>
        <a:p>
          <a:endParaRPr lang="zh-CN" altLang="en-US"/>
        </a:p>
      </dgm:t>
    </dgm:pt>
    <dgm:pt modelId="{48C7FC06-9EC8-4ECA-891F-84CA92FD5FB3}">
      <dgm:prSet phldrT="[文本]"/>
      <dgm:spPr/>
      <dgm:t>
        <a:bodyPr/>
        <a:lstStyle/>
        <a:p>
          <a:r>
            <a:rPr lang="zh-CN" altLang="zh-CN" dirty="0" smtClean="0"/>
            <a:t>报名人员要做好实名制。</a:t>
          </a:r>
          <a:endParaRPr lang="zh-CN" altLang="en-US" dirty="0"/>
        </a:p>
      </dgm:t>
    </dgm:pt>
    <dgm:pt modelId="{966824E4-52C2-4567-892D-40FCB3C96BC1}" type="parTrans" cxnId="{99D1DD91-B2E2-4274-8F94-61C3668749CD}">
      <dgm:prSet/>
      <dgm:spPr/>
      <dgm:t>
        <a:bodyPr/>
        <a:lstStyle/>
        <a:p>
          <a:endParaRPr lang="zh-CN" altLang="en-US"/>
        </a:p>
      </dgm:t>
    </dgm:pt>
    <dgm:pt modelId="{94B11335-75CD-42C3-B758-A1ED909E9E18}" type="sibTrans" cxnId="{99D1DD91-B2E2-4274-8F94-61C3668749CD}">
      <dgm:prSet/>
      <dgm:spPr/>
      <dgm:t>
        <a:bodyPr/>
        <a:lstStyle/>
        <a:p>
          <a:endParaRPr lang="zh-CN" altLang="en-US"/>
        </a:p>
      </dgm:t>
    </dgm:pt>
    <dgm:pt modelId="{0E2CB9CF-E1FF-4154-9C88-A7E96DC8607B}">
      <dgm:prSet phldrT="[文本]" custT="1"/>
      <dgm:spPr/>
      <dgm:t>
        <a:bodyPr/>
        <a:lstStyle/>
        <a:p>
          <a:r>
            <a:rPr lang="zh-CN" altLang="en-US" sz="4400" dirty="0" smtClean="0"/>
            <a:t>第二步</a:t>
          </a:r>
          <a:endParaRPr lang="zh-CN" altLang="en-US" sz="4400" dirty="0"/>
        </a:p>
      </dgm:t>
    </dgm:pt>
    <dgm:pt modelId="{4054000F-5710-443B-8DEE-74F8DBE402E0}" type="parTrans" cxnId="{201D7FFF-6308-4563-8E03-A87D30F49018}">
      <dgm:prSet/>
      <dgm:spPr/>
      <dgm:t>
        <a:bodyPr/>
        <a:lstStyle/>
        <a:p>
          <a:endParaRPr lang="zh-CN" altLang="en-US"/>
        </a:p>
      </dgm:t>
    </dgm:pt>
    <dgm:pt modelId="{B84CE5E2-8B0D-45E7-B523-6C650F0491EA}" type="sibTrans" cxnId="{201D7FFF-6308-4563-8E03-A87D30F49018}">
      <dgm:prSet/>
      <dgm:spPr/>
      <dgm:t>
        <a:bodyPr/>
        <a:lstStyle/>
        <a:p>
          <a:endParaRPr lang="zh-CN" altLang="en-US"/>
        </a:p>
      </dgm:t>
    </dgm:pt>
    <dgm:pt modelId="{8278CD28-5F78-4A40-8E6E-09496E4CE5C1}">
      <dgm:prSet phldrT="[文本]"/>
      <dgm:spPr/>
      <dgm:t>
        <a:bodyPr/>
        <a:lstStyle/>
        <a:p>
          <a:r>
            <a:rPr lang="zh-CN" altLang="zh-CN" dirty="0" smtClean="0"/>
            <a:t>要把已经实名制的人员聘用到单位。</a:t>
          </a:r>
          <a:endParaRPr lang="zh-CN" altLang="en-US" dirty="0"/>
        </a:p>
      </dgm:t>
    </dgm:pt>
    <dgm:pt modelId="{A4B5D59E-71C5-4E94-82FC-D84EC032865E}" type="parTrans" cxnId="{54F9576E-C427-48D7-82E0-B94E59C199BD}">
      <dgm:prSet/>
      <dgm:spPr/>
      <dgm:t>
        <a:bodyPr/>
        <a:lstStyle/>
        <a:p>
          <a:endParaRPr lang="zh-CN" altLang="en-US"/>
        </a:p>
      </dgm:t>
    </dgm:pt>
    <dgm:pt modelId="{407DD095-FD6F-45BD-B91A-0B32456B2CE9}" type="sibTrans" cxnId="{54F9576E-C427-48D7-82E0-B94E59C199BD}">
      <dgm:prSet/>
      <dgm:spPr/>
      <dgm:t>
        <a:bodyPr/>
        <a:lstStyle/>
        <a:p>
          <a:endParaRPr lang="zh-CN" altLang="en-US"/>
        </a:p>
      </dgm:t>
    </dgm:pt>
    <dgm:pt modelId="{CEAC65C8-FD9D-4306-B918-EE8E30BDAEF6}" type="pres">
      <dgm:prSet presAssocID="{59E0BE5F-FFBF-459D-9279-B31A107FF07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19D6720C-CA64-484B-B159-D3714EA8E258}" type="pres">
      <dgm:prSet presAssocID="{3A83D611-0958-48AC-A38F-2E80642E9EB5}" presName="linNode" presStyleCnt="0"/>
      <dgm:spPr/>
    </dgm:pt>
    <dgm:pt modelId="{D936FB52-ED4D-4FAE-845B-98B4B923D9D3}" type="pres">
      <dgm:prSet presAssocID="{3A83D611-0958-48AC-A38F-2E80642E9EB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F07E31B-AD67-479E-B829-9C65BE0D5643}" type="pres">
      <dgm:prSet presAssocID="{3A83D611-0958-48AC-A38F-2E80642E9EB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D999D4-0A1D-43C6-AE81-B006DCE88933}" type="pres">
      <dgm:prSet presAssocID="{E51480CE-4F19-453E-8B9F-8369337A963A}" presName="spacing" presStyleCnt="0"/>
      <dgm:spPr/>
    </dgm:pt>
    <dgm:pt modelId="{BDA185DA-C439-45C8-A874-574C967EAC08}" type="pres">
      <dgm:prSet presAssocID="{0E2CB9CF-E1FF-4154-9C88-A7E96DC8607B}" presName="linNode" presStyleCnt="0"/>
      <dgm:spPr/>
    </dgm:pt>
    <dgm:pt modelId="{FEA218B4-C2E1-460A-9BD3-1DB9B9CA5D4E}" type="pres">
      <dgm:prSet presAssocID="{0E2CB9CF-E1FF-4154-9C88-A7E96DC8607B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E7D5B54-2654-49D8-9A2A-5771386E26C4}" type="pres">
      <dgm:prSet presAssocID="{0E2CB9CF-E1FF-4154-9C88-A7E96DC8607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4F9576E-C427-48D7-82E0-B94E59C199BD}" srcId="{0E2CB9CF-E1FF-4154-9C88-A7E96DC8607B}" destId="{8278CD28-5F78-4A40-8E6E-09496E4CE5C1}" srcOrd="0" destOrd="0" parTransId="{A4B5D59E-71C5-4E94-82FC-D84EC032865E}" sibTransId="{407DD095-FD6F-45BD-B91A-0B32456B2CE9}"/>
    <dgm:cxn modelId="{E7CF9835-837E-4B0F-AF1D-F82A5D81D9B8}" type="presOf" srcId="{48C7FC06-9EC8-4ECA-891F-84CA92FD5FB3}" destId="{DF07E31B-AD67-479E-B829-9C65BE0D5643}" srcOrd="0" destOrd="0" presId="urn:microsoft.com/office/officeart/2005/8/layout/vList6"/>
    <dgm:cxn modelId="{99D1DD91-B2E2-4274-8F94-61C3668749CD}" srcId="{3A83D611-0958-48AC-A38F-2E80642E9EB5}" destId="{48C7FC06-9EC8-4ECA-891F-84CA92FD5FB3}" srcOrd="0" destOrd="0" parTransId="{966824E4-52C2-4567-892D-40FCB3C96BC1}" sibTransId="{94B11335-75CD-42C3-B758-A1ED909E9E18}"/>
    <dgm:cxn modelId="{7013F11C-66AD-42C0-8EB8-B1B9F5FDB662}" type="presOf" srcId="{8278CD28-5F78-4A40-8E6E-09496E4CE5C1}" destId="{6E7D5B54-2654-49D8-9A2A-5771386E26C4}" srcOrd="0" destOrd="0" presId="urn:microsoft.com/office/officeart/2005/8/layout/vList6"/>
    <dgm:cxn modelId="{201D7FFF-6308-4563-8E03-A87D30F49018}" srcId="{59E0BE5F-FFBF-459D-9279-B31A107FF073}" destId="{0E2CB9CF-E1FF-4154-9C88-A7E96DC8607B}" srcOrd="1" destOrd="0" parTransId="{4054000F-5710-443B-8DEE-74F8DBE402E0}" sibTransId="{B84CE5E2-8B0D-45E7-B523-6C650F0491EA}"/>
    <dgm:cxn modelId="{EA51D761-D7C9-4790-8DC7-EBB0F8CD20F7}" type="presOf" srcId="{3A83D611-0958-48AC-A38F-2E80642E9EB5}" destId="{D936FB52-ED4D-4FAE-845B-98B4B923D9D3}" srcOrd="0" destOrd="0" presId="urn:microsoft.com/office/officeart/2005/8/layout/vList6"/>
    <dgm:cxn modelId="{0BFC7685-EBDF-4088-A602-F246978FB040}" srcId="{59E0BE5F-FFBF-459D-9279-B31A107FF073}" destId="{3A83D611-0958-48AC-A38F-2E80642E9EB5}" srcOrd="0" destOrd="0" parTransId="{C0A03F1C-2A6A-4BD6-9F38-64E7DF88B889}" sibTransId="{E51480CE-4F19-453E-8B9F-8369337A963A}"/>
    <dgm:cxn modelId="{A7E81927-B9C8-4036-8834-F2AC534A29CD}" type="presOf" srcId="{0E2CB9CF-E1FF-4154-9C88-A7E96DC8607B}" destId="{FEA218B4-C2E1-460A-9BD3-1DB9B9CA5D4E}" srcOrd="0" destOrd="0" presId="urn:microsoft.com/office/officeart/2005/8/layout/vList6"/>
    <dgm:cxn modelId="{42650D8D-FA27-40E4-948A-A7DAF05D694E}" type="presOf" srcId="{59E0BE5F-FFBF-459D-9279-B31A107FF073}" destId="{CEAC65C8-FD9D-4306-B918-EE8E30BDAEF6}" srcOrd="0" destOrd="0" presId="urn:microsoft.com/office/officeart/2005/8/layout/vList6"/>
    <dgm:cxn modelId="{D83C285F-6B56-483D-872F-9DEFC8E7536E}" type="presParOf" srcId="{CEAC65C8-FD9D-4306-B918-EE8E30BDAEF6}" destId="{19D6720C-CA64-484B-B159-D3714EA8E258}" srcOrd="0" destOrd="0" presId="urn:microsoft.com/office/officeart/2005/8/layout/vList6"/>
    <dgm:cxn modelId="{E662281A-E84C-4D15-9573-9446BE5B2E97}" type="presParOf" srcId="{19D6720C-CA64-484B-B159-D3714EA8E258}" destId="{D936FB52-ED4D-4FAE-845B-98B4B923D9D3}" srcOrd="0" destOrd="0" presId="urn:microsoft.com/office/officeart/2005/8/layout/vList6"/>
    <dgm:cxn modelId="{36CFB114-9612-4A65-ACDC-BA63E41334DD}" type="presParOf" srcId="{19D6720C-CA64-484B-B159-D3714EA8E258}" destId="{DF07E31B-AD67-479E-B829-9C65BE0D5643}" srcOrd="1" destOrd="0" presId="urn:microsoft.com/office/officeart/2005/8/layout/vList6"/>
    <dgm:cxn modelId="{F7844651-83EE-49F9-9E6A-837FED10C940}" type="presParOf" srcId="{CEAC65C8-FD9D-4306-B918-EE8E30BDAEF6}" destId="{9AD999D4-0A1D-43C6-AE81-B006DCE88933}" srcOrd="1" destOrd="0" presId="urn:microsoft.com/office/officeart/2005/8/layout/vList6"/>
    <dgm:cxn modelId="{C45DB76F-B02E-4205-946E-A68D66B52943}" type="presParOf" srcId="{CEAC65C8-FD9D-4306-B918-EE8E30BDAEF6}" destId="{BDA185DA-C439-45C8-A874-574C967EAC08}" srcOrd="2" destOrd="0" presId="urn:microsoft.com/office/officeart/2005/8/layout/vList6"/>
    <dgm:cxn modelId="{97F353AE-8BB8-4EE9-BA6C-74C170A61931}" type="presParOf" srcId="{BDA185DA-C439-45C8-A874-574C967EAC08}" destId="{FEA218B4-C2E1-460A-9BD3-1DB9B9CA5D4E}" srcOrd="0" destOrd="0" presId="urn:microsoft.com/office/officeart/2005/8/layout/vList6"/>
    <dgm:cxn modelId="{D51A19AC-6BCC-4551-907A-D52B14B6DB44}" type="presParOf" srcId="{BDA185DA-C439-45C8-A874-574C967EAC08}" destId="{6E7D5B54-2654-49D8-9A2A-5771386E26C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316B70-99DE-43E8-8859-865AB0A71883}">
      <dsp:nvSpPr>
        <dsp:cNvPr id="0" name=""/>
        <dsp:cNvSpPr/>
      </dsp:nvSpPr>
      <dsp:spPr>
        <a:xfrm rot="10800000">
          <a:off x="1644096" y="3357"/>
          <a:ext cx="5795764" cy="73704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17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一、</a:t>
          </a:r>
          <a:r>
            <a:rPr lang="zh-CN" altLang="zh-CN" sz="2600" kern="1200" dirty="0" smtClean="0"/>
            <a:t>八大员报名流程</a:t>
          </a:r>
          <a:endParaRPr lang="zh-CN" altLang="en-US" sz="2600" kern="1200" dirty="0"/>
        </a:p>
      </dsp:txBody>
      <dsp:txXfrm rot="10800000">
        <a:off x="1644096" y="3357"/>
        <a:ext cx="5795764" cy="737045"/>
      </dsp:txXfrm>
    </dsp:sp>
    <dsp:sp modelId="{880813F2-19E3-437F-9CE4-DDC339203760}">
      <dsp:nvSpPr>
        <dsp:cNvPr id="0" name=""/>
        <dsp:cNvSpPr/>
      </dsp:nvSpPr>
      <dsp:spPr>
        <a:xfrm>
          <a:off x="1275574" y="3357"/>
          <a:ext cx="737045" cy="7370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AE5538-28C7-4043-8877-AEF36CC6910E}">
      <dsp:nvSpPr>
        <dsp:cNvPr id="0" name=""/>
        <dsp:cNvSpPr/>
      </dsp:nvSpPr>
      <dsp:spPr>
        <a:xfrm rot="10800000">
          <a:off x="1644096" y="960417"/>
          <a:ext cx="5795764" cy="73704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17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二、安管员及特种作业员报名流程</a:t>
          </a:r>
          <a:endParaRPr lang="zh-CN" altLang="en-US" sz="2600" kern="1200" dirty="0"/>
        </a:p>
      </dsp:txBody>
      <dsp:txXfrm rot="10800000">
        <a:off x="1644096" y="960417"/>
        <a:ext cx="5795764" cy="737045"/>
      </dsp:txXfrm>
    </dsp:sp>
    <dsp:sp modelId="{04A2F1A7-5D5E-4D4E-B9AF-D5861A8E2903}">
      <dsp:nvSpPr>
        <dsp:cNvPr id="0" name=""/>
        <dsp:cNvSpPr/>
      </dsp:nvSpPr>
      <dsp:spPr>
        <a:xfrm>
          <a:off x="1275574" y="960417"/>
          <a:ext cx="737045" cy="7370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91BF8-8AF8-4861-8B68-046A0D4038B1}">
      <dsp:nvSpPr>
        <dsp:cNvPr id="0" name=""/>
        <dsp:cNvSpPr/>
      </dsp:nvSpPr>
      <dsp:spPr>
        <a:xfrm rot="10800000">
          <a:off x="1644096" y="1917477"/>
          <a:ext cx="5795764" cy="737045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17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三、我校培训、考试安排</a:t>
          </a:r>
          <a:endParaRPr lang="zh-CN" altLang="en-US" sz="2600" kern="1200" dirty="0"/>
        </a:p>
      </dsp:txBody>
      <dsp:txXfrm rot="10800000">
        <a:off x="1644096" y="1917477"/>
        <a:ext cx="5795764" cy="737045"/>
      </dsp:txXfrm>
    </dsp:sp>
    <dsp:sp modelId="{5D2B0B6E-51D5-4251-8F2E-40ABBF4DF82D}">
      <dsp:nvSpPr>
        <dsp:cNvPr id="0" name=""/>
        <dsp:cNvSpPr/>
      </dsp:nvSpPr>
      <dsp:spPr>
        <a:xfrm>
          <a:off x="1275574" y="1917477"/>
          <a:ext cx="737045" cy="7370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019DB-9AF0-46B8-BA2D-EFB213AE062E}">
      <dsp:nvSpPr>
        <dsp:cNvPr id="0" name=""/>
        <dsp:cNvSpPr/>
      </dsp:nvSpPr>
      <dsp:spPr>
        <a:xfrm rot="10800000">
          <a:off x="1644096" y="2874536"/>
          <a:ext cx="5795764" cy="737045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17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四、领取合格证书程序</a:t>
          </a:r>
          <a:endParaRPr lang="zh-CN" altLang="en-US" sz="2600" kern="1200" dirty="0"/>
        </a:p>
      </dsp:txBody>
      <dsp:txXfrm rot="10800000">
        <a:off x="1644096" y="2874536"/>
        <a:ext cx="5795764" cy="737045"/>
      </dsp:txXfrm>
    </dsp:sp>
    <dsp:sp modelId="{853AC680-0637-4CE4-9326-B6A33DE16AA8}">
      <dsp:nvSpPr>
        <dsp:cNvPr id="0" name=""/>
        <dsp:cNvSpPr/>
      </dsp:nvSpPr>
      <dsp:spPr>
        <a:xfrm>
          <a:off x="1275574" y="2874536"/>
          <a:ext cx="737045" cy="73704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EC153D-B583-4652-98DC-A8D0BB928709}">
      <dsp:nvSpPr>
        <dsp:cNvPr id="0" name=""/>
        <dsp:cNvSpPr/>
      </dsp:nvSpPr>
      <dsp:spPr>
        <a:xfrm rot="10800000">
          <a:off x="1644096" y="3831596"/>
          <a:ext cx="5795764" cy="737045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017" tIns="99060" rIns="184912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kern="1200" dirty="0" smtClean="0"/>
            <a:t>五、证书延期培训情况说明</a:t>
          </a:r>
          <a:endParaRPr lang="zh-CN" altLang="en-US" sz="2600" kern="1200" dirty="0"/>
        </a:p>
      </dsp:txBody>
      <dsp:txXfrm rot="10800000">
        <a:off x="1644096" y="3831596"/>
        <a:ext cx="5795764" cy="737045"/>
      </dsp:txXfrm>
    </dsp:sp>
    <dsp:sp modelId="{60245505-2A44-4A6D-85FB-AE1AA9CD14EB}">
      <dsp:nvSpPr>
        <dsp:cNvPr id="0" name=""/>
        <dsp:cNvSpPr/>
      </dsp:nvSpPr>
      <dsp:spPr>
        <a:xfrm>
          <a:off x="1275574" y="3831596"/>
          <a:ext cx="737045" cy="73704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07E31B-AD67-479E-B829-9C65BE0D5643}">
      <dsp:nvSpPr>
        <dsp:cNvPr id="0" name=""/>
        <dsp:cNvSpPr/>
      </dsp:nvSpPr>
      <dsp:spPr>
        <a:xfrm>
          <a:off x="2828944" y="340"/>
          <a:ext cx="4243417" cy="13263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zh-CN" sz="3100" kern="1200" dirty="0" smtClean="0"/>
            <a:t>报名人员要做好实名制。</a:t>
          </a:r>
          <a:endParaRPr lang="zh-CN" altLang="en-US" sz="3100" kern="1200" dirty="0"/>
        </a:p>
      </dsp:txBody>
      <dsp:txXfrm>
        <a:off x="2828944" y="340"/>
        <a:ext cx="4243417" cy="1326381"/>
      </dsp:txXfrm>
    </dsp:sp>
    <dsp:sp modelId="{D936FB52-ED4D-4FAE-845B-98B4B923D9D3}">
      <dsp:nvSpPr>
        <dsp:cNvPr id="0" name=""/>
        <dsp:cNvSpPr/>
      </dsp:nvSpPr>
      <dsp:spPr>
        <a:xfrm>
          <a:off x="0" y="340"/>
          <a:ext cx="2828944" cy="13263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kern="1200" dirty="0" smtClean="0"/>
            <a:t>第一步</a:t>
          </a:r>
          <a:endParaRPr lang="zh-CN" altLang="en-US" sz="4400" kern="1200" dirty="0"/>
        </a:p>
      </dsp:txBody>
      <dsp:txXfrm>
        <a:off x="0" y="340"/>
        <a:ext cx="2828944" cy="1326381"/>
      </dsp:txXfrm>
    </dsp:sp>
    <dsp:sp modelId="{6E7D5B54-2654-49D8-9A2A-5771386E26C4}">
      <dsp:nvSpPr>
        <dsp:cNvPr id="0" name=""/>
        <dsp:cNvSpPr/>
      </dsp:nvSpPr>
      <dsp:spPr>
        <a:xfrm>
          <a:off x="2828944" y="1459360"/>
          <a:ext cx="4243417" cy="13263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zh-CN" sz="3100" kern="1200" dirty="0" smtClean="0"/>
            <a:t>要把已经实名制的人员聘用到单位。</a:t>
          </a:r>
          <a:endParaRPr lang="zh-CN" altLang="en-US" sz="3100" kern="1200" dirty="0"/>
        </a:p>
      </dsp:txBody>
      <dsp:txXfrm>
        <a:off x="2828944" y="1459360"/>
        <a:ext cx="4243417" cy="1326381"/>
      </dsp:txXfrm>
    </dsp:sp>
    <dsp:sp modelId="{FEA218B4-C2E1-460A-9BD3-1DB9B9CA5D4E}">
      <dsp:nvSpPr>
        <dsp:cNvPr id="0" name=""/>
        <dsp:cNvSpPr/>
      </dsp:nvSpPr>
      <dsp:spPr>
        <a:xfrm>
          <a:off x="0" y="1459360"/>
          <a:ext cx="2828944" cy="13263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400" kern="1200" dirty="0" smtClean="0"/>
            <a:t>第二步</a:t>
          </a:r>
          <a:endParaRPr lang="zh-CN" altLang="en-US" sz="4400" kern="1200" dirty="0"/>
        </a:p>
      </dsp:txBody>
      <dsp:txXfrm>
        <a:off x="0" y="1459360"/>
        <a:ext cx="2828944" cy="1326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FB84F-1DD0-457C-A284-CBCB1B89BDC2}" type="datetimeFigureOut">
              <a:rPr lang="zh-CN" altLang="en-US" smtClean="0"/>
              <a:pPr/>
              <a:t>2018-10-30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8DAC0-8A47-435F-8CDA-CDA46DBA3CE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45AE4-C146-45BB-BB5B-8A38052373A7}" type="datetimeFigureOut">
              <a:rPr lang="zh-CN" altLang="en-US" smtClean="0"/>
              <a:pPr/>
              <a:t>2018-10-30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0F093-FF7B-4B37-A198-5746423E1C8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0F093-FF7B-4B37-A198-5746423E1C82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70F093-FF7B-4B37-A198-5746423E1C8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FC6F-C9FE-45AD-BBF0-C26A3AC576C1}" type="datetime1">
              <a:rPr lang="zh-CN" altLang="en-US" smtClean="0"/>
              <a:pPr/>
              <a:t>2018-10-30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椭圆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FFD89-7519-40C2-8C65-5670D0A81742}" type="datetime1">
              <a:rPr lang="zh-CN" altLang="en-US" smtClean="0"/>
              <a:pPr/>
              <a:t>2018-10-30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椭圆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椭圆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BA778-F559-4ADA-A67D-3CF976233435}" type="datetime1">
              <a:rPr lang="zh-CN" altLang="en-US" smtClean="0"/>
              <a:pPr/>
              <a:t>2018-10-30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368C-DC5E-4820-B68B-01BF0B88648D}" type="datetime1">
              <a:rPr lang="zh-CN" altLang="en-US" smtClean="0"/>
              <a:pPr/>
              <a:t>2018-10-30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F680-C385-4B98-8DB7-7E0B0F9193D7}" type="datetime1">
              <a:rPr lang="zh-CN" altLang="en-US" smtClean="0"/>
              <a:pPr/>
              <a:t>2018-10-30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BEAD-9822-4269-BFE1-5F2D811E3C0A}" type="datetime1">
              <a:rPr lang="zh-CN" altLang="en-US" smtClean="0"/>
              <a:pPr/>
              <a:t>2018-10-30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椭圆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椭圆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A376D0C-C43A-4202-B47F-29D8B06764CE}" type="datetime1">
              <a:rPr lang="zh-CN" altLang="en-US" smtClean="0"/>
              <a:pPr/>
              <a:t>2018-10-30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内容占位符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接连接符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1E515-DEE9-4A78-BF65-D22015CE0530}" type="datetime1">
              <a:rPr lang="zh-CN" altLang="en-US" smtClean="0"/>
              <a:pPr/>
              <a:t>2018-10-30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内容占位符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6" name="内容占位符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椭圆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椭圆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3" name="标题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CAC72-EFB4-4474-B6F4-5371338D8E6D}" type="datetime1">
              <a:rPr lang="zh-CN" altLang="en-US" smtClean="0"/>
              <a:pPr/>
              <a:t>2018-10-30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ACC4-9729-4FC7-961C-9ACE4A188C36}" type="datetime1">
              <a:rPr lang="zh-CN" altLang="en-US" smtClean="0"/>
              <a:pPr/>
              <a:t>2018-10-30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内容占位符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椭圆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椭圆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59FF6-FD7B-4A72-BB6D-121571C07710}" type="datetime1">
              <a:rPr lang="zh-CN" altLang="en-US" smtClean="0"/>
              <a:pPr/>
              <a:t>2018-10-30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接连接符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椭圆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椭圆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0B8F274-206E-4249-B26C-C88B84C320BD}" type="datetime1">
              <a:rPr lang="zh-CN" altLang="en-US" smtClean="0"/>
              <a:pPr/>
              <a:t>2018-10-30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B9C2E5B-3FE5-47E5-A9B3-731F32EC67E5}" type="datetime1">
              <a:rPr lang="zh-CN" altLang="en-US" smtClean="0"/>
              <a:pPr/>
              <a:t>2018-10-30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安徽建工技师学院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椭圆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椭圆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 panose="05020102010507070707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 panose="05000000000000000000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 panose="05020102010507070707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 panose="05000000000000000000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71802" y="4797152"/>
            <a:ext cx="5604654" cy="1296144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    </a:t>
            </a:r>
            <a:r>
              <a:rPr lang="zh-CN" altLang="en-US" dirty="0" smtClean="0">
                <a:solidFill>
                  <a:schemeClr val="tx1"/>
                </a:solidFill>
              </a:rPr>
              <a:t>铜陵市建设行业职业培训学校</a:t>
            </a:r>
            <a:endParaRPr lang="en-US" altLang="zh-CN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  <a:latin typeface="+mj-ea"/>
                <a:ea typeface="+mj-ea"/>
              </a:rPr>
              <a:t>    2018</a:t>
            </a:r>
            <a:r>
              <a:rPr lang="zh-CN" altLang="en-US" dirty="0" smtClean="0">
                <a:solidFill>
                  <a:schemeClr val="tx1"/>
                </a:solidFill>
                <a:latin typeface="+mj-ea"/>
                <a:ea typeface="+mj-ea"/>
              </a:rPr>
              <a:t>年</a:t>
            </a:r>
            <a:r>
              <a:rPr lang="en-US" altLang="zh-CN" dirty="0" smtClean="0">
                <a:solidFill>
                  <a:schemeClr val="tx1"/>
                </a:solidFill>
                <a:latin typeface="+mj-ea"/>
                <a:ea typeface="+mj-ea"/>
              </a:rPr>
              <a:t>9</a:t>
            </a:r>
            <a:r>
              <a:rPr lang="zh-CN" altLang="en-US" dirty="0" smtClean="0">
                <a:solidFill>
                  <a:schemeClr val="tx1"/>
                </a:solidFill>
                <a:latin typeface="+mj-ea"/>
                <a:ea typeface="+mj-ea"/>
              </a:rPr>
              <a:t>月</a:t>
            </a:r>
            <a:endParaRPr lang="zh-CN" altLang="en-US" sz="1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85752" y="1571612"/>
            <a:ext cx="8501090" cy="1470025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安徽省建筑类</a:t>
            </a:r>
            <a:r>
              <a:rPr lang="en-US" altLang="zh-CN" sz="5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5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48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考试报名、培训分享</a:t>
            </a:r>
            <a:endParaRPr lang="zh-CN" altLang="en-US" sz="4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90872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二、安管人员及特种作业人员报名流程</a:t>
            </a:r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铜陵市建设行业职业培训学校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6497"/>
            <a:ext cx="8072462" cy="406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铜陵市建设行业职业培训学校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857364"/>
            <a:ext cx="7715304" cy="411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34400" cy="1000132"/>
          </a:xfrm>
        </p:spPr>
        <p:txBody>
          <a:bodyPr>
            <a:noAutofit/>
          </a:bodyPr>
          <a:lstStyle/>
          <a:p>
            <a:pPr lvl="0" algn="l"/>
            <a:r>
              <a:rPr lang="zh-CN" altLang="en-US" sz="2800" dirty="0" smtClean="0"/>
              <a:t>特种作业员：按照开考计划考试，理论合格人员安排实操考试，邀请市建委质量安全处领导巡考</a:t>
            </a:r>
            <a:endParaRPr lang="zh-CN" altLang="en-US" sz="28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三、培训、考试</a:t>
            </a:r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铜陵市建设行业职业培训学校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、考试申报成功后，培训机构组织合格师资开展面授、模拟考试。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、确定考试时间后及时通知学员打印准考证参加考试。</a:t>
            </a:r>
            <a:endParaRPr lang="zh-CN" altLang="en-US" dirty="0"/>
          </a:p>
        </p:txBody>
      </p:sp>
      <p:pic>
        <p:nvPicPr>
          <p:cNvPr id="8" name="图片 7" descr="201979-120f21939297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3857628"/>
            <a:ext cx="2357430" cy="235743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四、领取合格证书程序</a:t>
            </a:r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铜陵市建设行业职业培训学校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964488" cy="4525963"/>
          </a:xfrm>
        </p:spPr>
        <p:txBody>
          <a:bodyPr/>
          <a:lstStyle/>
          <a:p>
            <a:endParaRPr lang="en-US" altLang="zh-CN" dirty="0" smtClean="0"/>
          </a:p>
          <a:p>
            <a:r>
              <a:rPr lang="zh-CN" altLang="en-US" dirty="0" smtClean="0"/>
              <a:t>八大员、特种作业人员：合格人员证书到培训机构领取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1</a:t>
            </a:r>
            <a:r>
              <a:rPr lang="zh-CN" altLang="en-US" dirty="0" smtClean="0"/>
              <a:t>、本人：带本人身份证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2</a:t>
            </a:r>
            <a:r>
              <a:rPr lang="zh-CN" altLang="en-US" dirty="0" smtClean="0"/>
              <a:t>、单位：单位介绍信、领取人身份证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安管人员：到市建委窗口领取</a:t>
            </a:r>
            <a:endParaRPr lang="zh-CN" altLang="en-US" dirty="0"/>
          </a:p>
        </p:txBody>
      </p:sp>
      <p:pic>
        <p:nvPicPr>
          <p:cNvPr id="8" name="图片 7" descr="0010023201159531_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3286124"/>
            <a:ext cx="2428860" cy="312146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34400" cy="1000132"/>
          </a:xfrm>
        </p:spPr>
        <p:txBody>
          <a:bodyPr>
            <a:noAutofit/>
          </a:bodyPr>
          <a:lstStyle/>
          <a:p>
            <a:pPr algn="l"/>
            <a:r>
              <a:rPr lang="zh-CN" altLang="zh-CN" sz="3200" dirty="0" smtClean="0"/>
              <a:t>安全员证书领取流程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2800" dirty="0" smtClean="0"/>
              <a:t>1</a:t>
            </a:r>
            <a:r>
              <a:rPr lang="zh-CN" altLang="en-US" sz="2800" dirty="0" smtClean="0"/>
              <a:t>、</a:t>
            </a:r>
            <a:r>
              <a:rPr lang="zh-CN" altLang="zh-CN" sz="2800" dirty="0" smtClean="0"/>
              <a:t>登入安徽省工程建设监管和信用管理平台</a:t>
            </a:r>
            <a:endParaRPr lang="zh-CN" altLang="en-US" sz="2800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铜陵市建设行业职业培训学校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13</a:t>
            </a:r>
            <a:endParaRPr lang="zh-CN" altLang="en-US" dirty="0"/>
          </a:p>
        </p:txBody>
      </p:sp>
      <p:pic>
        <p:nvPicPr>
          <p:cNvPr id="4" name="内容占位符 3" descr="C:\Users\Administrator\AppData\Roaming\Tencent\Users\51585662\QQ\WinTemp\RichOle\MO1R]M)QOT4G63U74I3MG3T.pn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928802"/>
            <a:ext cx="500066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本占位符 7"/>
          <p:cNvSpPr>
            <a:spLocks noGrp="1"/>
          </p:cNvSpPr>
          <p:nvPr>
            <p:ph type="body" idx="4294967295"/>
          </p:nvPr>
        </p:nvSpPr>
        <p:spPr>
          <a:xfrm>
            <a:off x="5572132" y="1785926"/>
            <a:ext cx="3357554" cy="4594237"/>
          </a:xfrm>
        </p:spPr>
        <p:txBody>
          <a:bodyPr>
            <a:normAutofit/>
          </a:bodyPr>
          <a:lstStyle/>
          <a:p>
            <a:r>
              <a:rPr lang="zh-CN" altLang="zh-CN" sz="2400" dirty="0" smtClean="0"/>
              <a:t>在平台上登入</a:t>
            </a:r>
            <a:r>
              <a:rPr lang="zh-CN" altLang="en-US" sz="2400" dirty="0" smtClean="0"/>
              <a:t>“</a:t>
            </a:r>
            <a:r>
              <a:rPr lang="zh-CN" altLang="zh-CN" sz="2400" dirty="0" smtClean="0"/>
              <a:t>企业人口</a:t>
            </a:r>
            <a:r>
              <a:rPr lang="zh-CN" altLang="en-US" sz="2400" dirty="0" smtClean="0"/>
              <a:t>”</a:t>
            </a:r>
            <a:r>
              <a:rPr lang="en-US" altLang="zh-CN" sz="2800" dirty="0" smtClean="0"/>
              <a:t> </a:t>
            </a:r>
          </a:p>
          <a:p>
            <a:endParaRPr lang="en-US" altLang="zh-CN" sz="3600" dirty="0" smtClean="0"/>
          </a:p>
          <a:p>
            <a:r>
              <a:rPr lang="zh-CN" altLang="zh-CN" sz="2400" dirty="0" smtClean="0"/>
              <a:t>点击</a:t>
            </a:r>
            <a:r>
              <a:rPr lang="zh-CN" altLang="en-US" sz="2400" dirty="0" smtClean="0"/>
              <a:t>“</a:t>
            </a:r>
            <a:r>
              <a:rPr lang="zh-CN" altLang="zh-CN" sz="2400" dirty="0" smtClean="0"/>
              <a:t>法人用户</a:t>
            </a:r>
            <a:r>
              <a:rPr lang="zh-CN" altLang="en-US" sz="2400" dirty="0" smtClean="0"/>
              <a:t>”</a:t>
            </a:r>
            <a:r>
              <a:rPr lang="zh-CN" altLang="zh-CN" sz="2400" dirty="0" smtClean="0"/>
              <a:t>进入企业界面</a:t>
            </a:r>
            <a:endParaRPr lang="zh-CN" altLang="en-US" sz="2400" dirty="0"/>
          </a:p>
        </p:txBody>
      </p:sp>
      <p:pic>
        <p:nvPicPr>
          <p:cNvPr id="9" name="图片 8" descr="C:\Users\Administrator\AppData\Roaming\Tencent\Users\51585662\QQ\WinTemp\RichOle\F4RA~XJI~)I6VFKTCA$$BCU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285992"/>
            <a:ext cx="7200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sz="2800" dirty="0" smtClean="0"/>
              <a:t>在平台上登入</a:t>
            </a:r>
            <a:r>
              <a:rPr lang="zh-CN" altLang="en-US" sz="2800" dirty="0" smtClean="0"/>
              <a:t>“</a:t>
            </a:r>
            <a:r>
              <a:rPr lang="zh-CN" altLang="zh-CN" sz="2800" dirty="0" smtClean="0"/>
              <a:t>企业人口</a:t>
            </a:r>
            <a:r>
              <a:rPr lang="zh-CN" altLang="en-US" sz="2800" dirty="0" smtClean="0"/>
              <a:t>”后</a:t>
            </a:r>
            <a:endParaRPr lang="zh-CN" altLang="en-US" sz="2800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铜陵市建设行业职业培训学校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14</a:t>
            </a:r>
            <a:endParaRPr lang="zh-CN" altLang="en-US" dirty="0"/>
          </a:p>
        </p:txBody>
      </p:sp>
      <p:pic>
        <p:nvPicPr>
          <p:cNvPr id="13" name="内容占位符 12" descr="图片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285992"/>
            <a:ext cx="4124324" cy="2764832"/>
          </a:xfrm>
        </p:spPr>
      </p:pic>
      <p:pic>
        <p:nvPicPr>
          <p:cNvPr id="12" name="内容占位符 11" descr="图片2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1625" y="2285992"/>
            <a:ext cx="4038600" cy="2786082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15338" cy="714380"/>
          </a:xfrm>
        </p:spPr>
        <p:txBody>
          <a:bodyPr>
            <a:noAutofit/>
          </a:bodyPr>
          <a:lstStyle/>
          <a:p>
            <a:pPr algn="l"/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>2</a:t>
            </a:r>
            <a:r>
              <a:rPr lang="zh-CN" altLang="en-US" sz="2800" dirty="0" smtClean="0"/>
              <a:t>、</a:t>
            </a:r>
            <a:r>
              <a:rPr lang="zh-CN" altLang="zh-CN" sz="2800" dirty="0" smtClean="0"/>
              <a:t>点击安全生产窗口，然后点击</a:t>
            </a:r>
            <a:r>
              <a:rPr lang="zh-CN" altLang="en-US" sz="2800" dirty="0" smtClean="0"/>
              <a:t>“</a:t>
            </a:r>
            <a:r>
              <a:rPr lang="zh-CN" altLang="zh-CN" sz="2800" dirty="0" smtClean="0"/>
              <a:t>安管人员</a:t>
            </a:r>
            <a:r>
              <a:rPr lang="zh-CN" altLang="en-US" sz="2800" dirty="0" smtClean="0"/>
              <a:t>”</a:t>
            </a:r>
            <a:r>
              <a:rPr lang="zh-CN" altLang="zh-CN" sz="2800" dirty="0" smtClean="0"/>
              <a:t>栏</a:t>
            </a:r>
            <a:endParaRPr lang="zh-CN" altLang="en-US" sz="280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铜陵市建设行业职业培训学校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15</a:t>
            </a:r>
            <a:endParaRPr lang="zh-CN" altLang="en-US" dirty="0"/>
          </a:p>
        </p:txBody>
      </p:sp>
      <p:pic>
        <p:nvPicPr>
          <p:cNvPr id="4" name="内容占位符 3" descr="C:\Users\Administrator\AppData\Roaming\Tencent\Users\51585662\QQ\WinTemp\RichOle\O~{DQH(3D3BMNB88CQW(5RP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03407"/>
            <a:ext cx="8429652" cy="405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346" y="142852"/>
            <a:ext cx="8715372" cy="1214446"/>
          </a:xfrm>
        </p:spPr>
        <p:txBody>
          <a:bodyPr>
            <a:noAutofit/>
          </a:bodyPr>
          <a:lstStyle/>
          <a:p>
            <a:pPr algn="l"/>
            <a:r>
              <a:rPr lang="en-US" altLang="zh-CN" sz="2400" dirty="0" smtClean="0"/>
              <a:t>3</a:t>
            </a:r>
            <a:r>
              <a:rPr lang="zh-CN" altLang="en-US" sz="2400" dirty="0" smtClean="0"/>
              <a:t>、</a:t>
            </a:r>
            <a:r>
              <a:rPr lang="zh-CN" altLang="zh-CN" sz="2400" dirty="0" smtClean="0"/>
              <a:t>点击网站窗口的左边安管人员（三类人员）栏下方有一个首次申请，进行申请注册。申请注册后等当地建委审批，一般在</a:t>
            </a:r>
            <a:r>
              <a:rPr lang="en-US" altLang="zh-CN" sz="2400" dirty="0" smtClean="0">
                <a:solidFill>
                  <a:srgbClr val="FF0000"/>
                </a:solidFill>
              </a:rPr>
              <a:t>5</a:t>
            </a:r>
            <a:r>
              <a:rPr lang="zh-CN" altLang="zh-CN" sz="2400" dirty="0" smtClean="0"/>
              <a:t>个工作日审批合格。</a:t>
            </a:r>
            <a:endParaRPr lang="zh-CN" altLang="en-US" sz="240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铜陵市建设行业职业培训学校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16</a:t>
            </a:r>
            <a:endParaRPr lang="zh-CN" altLang="en-US" dirty="0"/>
          </a:p>
        </p:txBody>
      </p:sp>
      <p:pic>
        <p:nvPicPr>
          <p:cNvPr id="4" name="内容占位符 3" descr="C:\Users\Administrator\Desktop\YH73]_DY(3OUE$CK}YR0({Q.pn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714488"/>
            <a:ext cx="821537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最后</a:t>
            </a:r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铜陵市建设行业职业培训学校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17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285720" y="1714488"/>
            <a:ext cx="4143404" cy="4071966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       </a:t>
            </a:r>
            <a:r>
              <a:rPr lang="zh-CN" altLang="zh-CN" sz="2400" dirty="0" smtClean="0"/>
              <a:t>当地建委审批合格后，点击考核等级核准表（首次）打印出表格。带上表格盖上单位公章，单位介绍信，证书本人的蓝底照片去当地建委打印证书即可。</a:t>
            </a:r>
            <a:endParaRPr lang="zh-CN" altLang="en-US" sz="2400" dirty="0"/>
          </a:p>
        </p:txBody>
      </p:sp>
      <p:pic>
        <p:nvPicPr>
          <p:cNvPr id="8" name="图片 7" descr="QQ图片2018091721392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1643050"/>
            <a:ext cx="3045318" cy="4214842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 smtClean="0"/>
              <a:t>五、证书延期培训</a:t>
            </a:r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铜陵市建设行业职业培训学校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18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28596" y="2643182"/>
            <a:ext cx="4214842" cy="16876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400" dirty="0" smtClean="0"/>
              <a:t>    证书到期三个月内选择培训机构参加继续教育</a:t>
            </a:r>
            <a:endParaRPr lang="en-US" altLang="zh-CN" sz="2400" dirty="0" smtClean="0"/>
          </a:p>
          <a:p>
            <a:r>
              <a:rPr lang="zh-CN" altLang="en-US" sz="2400" dirty="0" smtClean="0">
                <a:solidFill>
                  <a:srgbClr val="C00000"/>
                </a:solidFill>
              </a:rPr>
              <a:t>八大员延期内不得办理变更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pic>
        <p:nvPicPr>
          <p:cNvPr id="8" name="图片 7" descr="0017029556721141_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438" y="2928934"/>
            <a:ext cx="4000528" cy="335785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atin typeface="+mj-ea"/>
              </a:rPr>
              <a:t>主要交流内容</a:t>
            </a:r>
            <a:endParaRPr lang="zh-CN" altLang="en-US" b="1" dirty="0">
              <a:latin typeface="+mj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铜陵市建设行业职业培训学校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sz="quarter" idx="1"/>
          </p:nvPr>
        </p:nvGraphicFramePr>
        <p:xfrm>
          <a:off x="214282" y="1447800"/>
          <a:ext cx="8715436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 </a:t>
            </a:r>
            <a:r>
              <a:rPr lang="zh-CN" altLang="en-US" dirty="0" smtClean="0"/>
              <a:t>铜陵市建设行业职业培训学校感谢大家！</a:t>
            </a:r>
            <a:endParaRPr lang="zh-CN" altLang="en-US" dirty="0"/>
          </a:p>
        </p:txBody>
      </p:sp>
      <p:pic>
        <p:nvPicPr>
          <p:cNvPr id="10" name="图片 9" descr="50n58PICZMC_102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00364" y="3000372"/>
            <a:ext cx="3121152" cy="312115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</a:t>
            </a:r>
            <a:r>
              <a:rPr lang="zh-CN" altLang="zh-CN" dirty="0" smtClean="0"/>
              <a:t>八大员报名流程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铜陵市建设行业职业培训学校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sz="quarter" idx="1"/>
          </p:nvPr>
        </p:nvGraphicFramePr>
        <p:xfrm>
          <a:off x="1000100" y="2357430"/>
          <a:ext cx="7072362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sz="2800" b="1" dirty="0" smtClean="0"/>
              <a:t>报名网址：</a:t>
            </a:r>
            <a:r>
              <a:rPr lang="en-US" altLang="zh-CN" sz="2800" b="1" dirty="0" smtClean="0"/>
              <a:t>http://ahrc.zjcloud.net.cn/login</a:t>
            </a:r>
            <a:endParaRPr lang="zh-CN" altLang="en-US" sz="2800" b="1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铜陵市建设行业职业培训学校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625" y="1894101"/>
            <a:ext cx="8504238" cy="383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14282" y="5786454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/>
              <a:t>进入后点击注册并且一个手机号只能用一次，手机号码和注册的人员绑定。如需更换需要联系当地培训机构解除认证后重新认证。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进入注册界面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铜陵市建设行业职业培训学校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821537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zh-CN" altLang="zh-CN" dirty="0" smtClean="0"/>
              <a:t>完成注册</a:t>
            </a:r>
            <a:r>
              <a:rPr lang="zh-CN" altLang="en-US" dirty="0" smtClean="0"/>
              <a:t>的</a:t>
            </a:r>
            <a:r>
              <a:rPr lang="zh-CN" altLang="zh-CN" dirty="0" smtClean="0"/>
              <a:t>界面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铜陵市建设行业职业培训学校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4414" y="1785926"/>
            <a:ext cx="6675840" cy="417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进入报名程序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铜陵市建设行业职业培训学校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625" y="2174692"/>
            <a:ext cx="8504238" cy="327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zh-CN" altLang="zh-CN" sz="3200" dirty="0" smtClean="0"/>
              <a:t>选择你要报考的地市、专业、时间</a:t>
            </a:r>
            <a:endParaRPr lang="zh-CN" altLang="en-US" sz="320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铜陵市建设行业职业培训学校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  <p:pic>
        <p:nvPicPr>
          <p:cNvPr id="5" name="内容占位符 4" descr="图片1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86105" y="1527175"/>
            <a:ext cx="7933690" cy="45720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报名成功到培训机构核准材料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铜陵市建设行业职业培训学校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5000628" y="1928802"/>
            <a:ext cx="3534662" cy="4429132"/>
          </a:xfrm>
        </p:spPr>
        <p:txBody>
          <a:bodyPr>
            <a:normAutofit fontScale="92500"/>
          </a:bodyPr>
          <a:lstStyle/>
          <a:p>
            <a:r>
              <a:rPr lang="zh-CN" altLang="zh-CN" sz="2800" b="1" dirty="0" smtClean="0"/>
              <a:t>现场核准材料要求：</a:t>
            </a:r>
            <a:endParaRPr lang="zh-CN" altLang="zh-CN" sz="2800" dirty="0" smtClean="0"/>
          </a:p>
          <a:p>
            <a:pPr>
              <a:buNone/>
            </a:pPr>
            <a:r>
              <a:rPr lang="en-US" altLang="zh-CN" sz="2800" dirty="0" smtClean="0"/>
              <a:t>    </a:t>
            </a:r>
            <a:r>
              <a:rPr lang="zh-CN" altLang="zh-CN" sz="2600" dirty="0" smtClean="0"/>
              <a:t>单位介绍信承诺书、营业执照、劳动合同、单位统一填写汇总表：《八大员报名汇总表》按专业排序（附件</a:t>
            </a:r>
            <a:r>
              <a:rPr lang="en-US" altLang="zh-CN" sz="2600" dirty="0" smtClean="0"/>
              <a:t>1</a:t>
            </a:r>
            <a:r>
              <a:rPr lang="zh-CN" altLang="zh-CN" sz="2600" dirty="0" smtClean="0"/>
              <a:t>）、毕业证书原件、复印件（按报名表排序）、个人登记表（报名网站打印）、两寸照片</a:t>
            </a:r>
            <a:r>
              <a:rPr lang="en-US" altLang="zh-CN" sz="2600" dirty="0" smtClean="0"/>
              <a:t>1</a:t>
            </a:r>
            <a:r>
              <a:rPr lang="zh-CN" altLang="zh-CN" sz="2600" dirty="0" smtClean="0"/>
              <a:t>张贴报名汇总表</a:t>
            </a:r>
            <a:endParaRPr lang="zh-CN" altLang="zh-CN" sz="2800" dirty="0" smtClean="0"/>
          </a:p>
          <a:p>
            <a:endParaRPr lang="zh-CN" altLang="en-US" dirty="0"/>
          </a:p>
        </p:txBody>
      </p:sp>
      <p:pic>
        <p:nvPicPr>
          <p:cNvPr id="21506" name="Picture 2" descr="G:\7P[U5$WUURUIQV`@%KI5D1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643050"/>
            <a:ext cx="4146254" cy="461152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镇">
  <a:themeElements>
    <a:clrScheme name="市镇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镇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镇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105</TotalTime>
  <Words>634</Words>
  <Application>WPS 演示</Application>
  <PresentationFormat>全屏显示(4:3)</PresentationFormat>
  <Paragraphs>90</Paragraphs>
  <Slides>20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市镇</vt:lpstr>
      <vt:lpstr>安徽省建筑类 考试报名、培训分享</vt:lpstr>
      <vt:lpstr>主要交流内容</vt:lpstr>
      <vt:lpstr>一、八大员报名流程</vt:lpstr>
      <vt:lpstr>报名网址：http://ahrc.zjcloud.net.cn/login</vt:lpstr>
      <vt:lpstr>进入注册界面</vt:lpstr>
      <vt:lpstr>完成注册的界面</vt:lpstr>
      <vt:lpstr>进入报名程序 </vt:lpstr>
      <vt:lpstr>选择你要报考的地市、专业、时间</vt:lpstr>
      <vt:lpstr>报名成功到培训机构核准材料</vt:lpstr>
      <vt:lpstr>二、安管人员及特种作业人员报名流程</vt:lpstr>
      <vt:lpstr>特种作业员：按照开考计划考试，理论合格人员安排实操考试，邀请市建委质量安全处领导巡考</vt:lpstr>
      <vt:lpstr>三、培训、考试</vt:lpstr>
      <vt:lpstr>四、领取合格证书程序</vt:lpstr>
      <vt:lpstr>安全员证书领取流程： 1、登入安徽省工程建设监管和信用管理平台</vt:lpstr>
      <vt:lpstr>在平台上登入“企业人口”后</vt:lpstr>
      <vt:lpstr>   2、点击安全生产窗口，然后点击“安管人员”栏</vt:lpstr>
      <vt:lpstr>3、点击网站窗口的左边安管人员（三类人员）栏下方有一个首次申请，进行申请注册。申请注册后等当地建委审批，一般在5个工作日审批合格。</vt:lpstr>
      <vt:lpstr>最后</vt:lpstr>
      <vt:lpstr>五、证书延期培训</vt:lpstr>
      <vt:lpstr> 铜陵市建设行业职业培训学校感谢大家！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安徽省建筑类考证报名培训流程</dc:title>
  <dc:creator>user</dc:creator>
  <cp:lastModifiedBy>PC</cp:lastModifiedBy>
  <cp:revision>73</cp:revision>
  <dcterms:created xsi:type="dcterms:W3CDTF">2018-09-16T11:45:00Z</dcterms:created>
  <dcterms:modified xsi:type="dcterms:W3CDTF">2018-10-30T08:13:33Z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