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3" r:id="rId1"/>
  </p:sldMasterIdLst>
  <p:notesMasterIdLst>
    <p:notesMasterId r:id="rId26"/>
  </p:notesMasterIdLst>
  <p:handoutMasterIdLst>
    <p:handoutMasterId r:id="rId27"/>
  </p:handoutMasterIdLst>
  <p:sldIdLst>
    <p:sldId id="256" r:id="rId2"/>
    <p:sldId id="274" r:id="rId3"/>
    <p:sldId id="275" r:id="rId4"/>
    <p:sldId id="258" r:id="rId5"/>
    <p:sldId id="259" r:id="rId6"/>
    <p:sldId id="260" r:id="rId7"/>
    <p:sldId id="261" r:id="rId8"/>
    <p:sldId id="262" r:id="rId9"/>
    <p:sldId id="263" r:id="rId10"/>
    <p:sldId id="276" r:id="rId11"/>
    <p:sldId id="264" r:id="rId12"/>
    <p:sldId id="265" r:id="rId13"/>
    <p:sldId id="277" r:id="rId14"/>
    <p:sldId id="273" r:id="rId15"/>
    <p:sldId id="278" r:id="rId16"/>
    <p:sldId id="266" r:id="rId17"/>
    <p:sldId id="267" r:id="rId18"/>
    <p:sldId id="269" r:id="rId19"/>
    <p:sldId id="270" r:id="rId20"/>
    <p:sldId id="268" r:id="rId21"/>
    <p:sldId id="271" r:id="rId22"/>
    <p:sldId id="279" r:id="rId23"/>
    <p:sldId id="272" r:id="rId24"/>
    <p:sldId id="280" r:id="rId2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24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4" d="100"/>
          <a:sy n="44" d="100"/>
        </p:scale>
        <p:origin x="-2275" y="-6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04F734-39CD-4244-97D9-8D1D89652720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</dgm:pt>
    <dgm:pt modelId="{DEB5A63B-8A49-4C10-A8AB-C8DBAB8E1C1F}">
      <dgm:prSet phldrT="[文本]"/>
      <dgm:spPr/>
      <dgm:t>
        <a:bodyPr/>
        <a:lstStyle/>
        <a:p>
          <a:pPr algn="l"/>
          <a:r>
            <a:rPr lang="zh-CN" altLang="en-US" dirty="0" smtClean="0"/>
            <a:t>一、</a:t>
          </a:r>
          <a:r>
            <a:rPr lang="zh-CN" altLang="zh-CN" dirty="0" smtClean="0"/>
            <a:t>八大员报名流程</a:t>
          </a:r>
          <a:endParaRPr lang="zh-CN" altLang="en-US" dirty="0"/>
        </a:p>
      </dgm:t>
    </dgm:pt>
    <dgm:pt modelId="{47511ED4-07AA-4FFC-9F19-BF62C4818801}" type="parTrans" cxnId="{3FE8F381-CEBB-4089-A746-B12617D4CF2C}">
      <dgm:prSet/>
      <dgm:spPr/>
      <dgm:t>
        <a:bodyPr/>
        <a:lstStyle/>
        <a:p>
          <a:endParaRPr lang="zh-CN" altLang="en-US"/>
        </a:p>
      </dgm:t>
    </dgm:pt>
    <dgm:pt modelId="{DBFE5444-2920-4B61-BD6E-59D18DBEADBC}" type="sibTrans" cxnId="{3FE8F381-CEBB-4089-A746-B12617D4CF2C}">
      <dgm:prSet/>
      <dgm:spPr/>
      <dgm:t>
        <a:bodyPr/>
        <a:lstStyle/>
        <a:p>
          <a:endParaRPr lang="zh-CN" altLang="en-US"/>
        </a:p>
      </dgm:t>
    </dgm:pt>
    <dgm:pt modelId="{11C2BFCC-78BC-43B5-928B-8FB440DF7AF8}">
      <dgm:prSet phldrT="[文本]"/>
      <dgm:spPr/>
      <dgm:t>
        <a:bodyPr/>
        <a:lstStyle/>
        <a:p>
          <a:pPr algn="l"/>
          <a:r>
            <a:rPr lang="zh-CN" altLang="en-US" dirty="0" smtClean="0"/>
            <a:t>二、安管员及特种作业员报名流程</a:t>
          </a:r>
          <a:endParaRPr lang="zh-CN" altLang="en-US" dirty="0"/>
        </a:p>
      </dgm:t>
    </dgm:pt>
    <dgm:pt modelId="{C9BC4571-BC8E-45BE-9773-ACE2C5A5A5BF}" type="parTrans" cxnId="{212A836E-091A-4FFC-AB1E-41039C234F95}">
      <dgm:prSet/>
      <dgm:spPr/>
      <dgm:t>
        <a:bodyPr/>
        <a:lstStyle/>
        <a:p>
          <a:endParaRPr lang="zh-CN" altLang="en-US"/>
        </a:p>
      </dgm:t>
    </dgm:pt>
    <dgm:pt modelId="{D38689ED-FEDA-4011-8D30-DCEB28FE5527}" type="sibTrans" cxnId="{212A836E-091A-4FFC-AB1E-41039C234F95}">
      <dgm:prSet/>
      <dgm:spPr/>
      <dgm:t>
        <a:bodyPr/>
        <a:lstStyle/>
        <a:p>
          <a:endParaRPr lang="zh-CN" altLang="en-US"/>
        </a:p>
      </dgm:t>
    </dgm:pt>
    <dgm:pt modelId="{A935045A-EB2C-4050-8330-44D03031DCAF}">
      <dgm:prSet phldrT="[文本]"/>
      <dgm:spPr/>
      <dgm:t>
        <a:bodyPr/>
        <a:lstStyle/>
        <a:p>
          <a:pPr algn="l"/>
          <a:r>
            <a:rPr lang="zh-CN" altLang="en-US" dirty="0" smtClean="0"/>
            <a:t>三、我校培训、考试安排</a:t>
          </a:r>
          <a:endParaRPr lang="zh-CN" altLang="en-US" dirty="0"/>
        </a:p>
      </dgm:t>
    </dgm:pt>
    <dgm:pt modelId="{3B37413A-B74D-465F-9D42-89CF7EC995B2}" type="parTrans" cxnId="{243D8560-67D3-4AB3-8F90-D4330479B749}">
      <dgm:prSet/>
      <dgm:spPr/>
      <dgm:t>
        <a:bodyPr/>
        <a:lstStyle/>
        <a:p>
          <a:endParaRPr lang="zh-CN" altLang="en-US"/>
        </a:p>
      </dgm:t>
    </dgm:pt>
    <dgm:pt modelId="{9F73A4F6-C544-41B9-A15A-8375ED970E9E}" type="sibTrans" cxnId="{243D8560-67D3-4AB3-8F90-D4330479B749}">
      <dgm:prSet/>
      <dgm:spPr/>
      <dgm:t>
        <a:bodyPr/>
        <a:lstStyle/>
        <a:p>
          <a:endParaRPr lang="zh-CN" altLang="en-US"/>
        </a:p>
      </dgm:t>
    </dgm:pt>
    <dgm:pt modelId="{9BD3C9FC-BBEF-4B19-8342-5DADF7DF0A5E}">
      <dgm:prSet phldrT="[文本]"/>
      <dgm:spPr/>
      <dgm:t>
        <a:bodyPr/>
        <a:lstStyle/>
        <a:p>
          <a:pPr algn="l"/>
          <a:r>
            <a:rPr lang="zh-CN" altLang="en-US" dirty="0" smtClean="0"/>
            <a:t>四、领取合格证书程序</a:t>
          </a:r>
          <a:endParaRPr lang="zh-CN" altLang="en-US" dirty="0"/>
        </a:p>
      </dgm:t>
    </dgm:pt>
    <dgm:pt modelId="{5CA6E594-6224-4EE0-8831-A8540BB64910}" type="parTrans" cxnId="{AF1D0CA3-8B9C-4B38-BF5F-7C4BDC8EF2D9}">
      <dgm:prSet/>
      <dgm:spPr/>
      <dgm:t>
        <a:bodyPr/>
        <a:lstStyle/>
        <a:p>
          <a:endParaRPr lang="zh-CN" altLang="en-US"/>
        </a:p>
      </dgm:t>
    </dgm:pt>
    <dgm:pt modelId="{442D72BE-4E00-4816-8925-2CAD0D4C2402}" type="sibTrans" cxnId="{AF1D0CA3-8B9C-4B38-BF5F-7C4BDC8EF2D9}">
      <dgm:prSet/>
      <dgm:spPr/>
      <dgm:t>
        <a:bodyPr/>
        <a:lstStyle/>
        <a:p>
          <a:endParaRPr lang="zh-CN" altLang="en-US"/>
        </a:p>
      </dgm:t>
    </dgm:pt>
    <dgm:pt modelId="{2B05703B-0D6F-4C9D-967C-08E4F81703FD}">
      <dgm:prSet phldrT="[文本]"/>
      <dgm:spPr/>
      <dgm:t>
        <a:bodyPr/>
        <a:lstStyle/>
        <a:p>
          <a:pPr algn="l"/>
          <a:r>
            <a:rPr lang="zh-CN" altLang="en-US" dirty="0" smtClean="0"/>
            <a:t>五、证书延期培训情况说明</a:t>
          </a:r>
          <a:endParaRPr lang="zh-CN" altLang="en-US" dirty="0"/>
        </a:p>
      </dgm:t>
    </dgm:pt>
    <dgm:pt modelId="{233566E1-D683-41C9-A0AE-1156CA95B6E6}" type="parTrans" cxnId="{10C03781-E081-4EB7-9ECE-681D347ED582}">
      <dgm:prSet/>
      <dgm:spPr/>
      <dgm:t>
        <a:bodyPr/>
        <a:lstStyle/>
        <a:p>
          <a:endParaRPr lang="zh-CN" altLang="en-US"/>
        </a:p>
      </dgm:t>
    </dgm:pt>
    <dgm:pt modelId="{9290B64B-5C5F-4779-9FD5-8A94AEC7DAF1}" type="sibTrans" cxnId="{10C03781-E081-4EB7-9ECE-681D347ED582}">
      <dgm:prSet/>
      <dgm:spPr/>
      <dgm:t>
        <a:bodyPr/>
        <a:lstStyle/>
        <a:p>
          <a:endParaRPr lang="zh-CN" altLang="en-US"/>
        </a:p>
      </dgm:t>
    </dgm:pt>
    <dgm:pt modelId="{86AE536B-ABB6-44D5-B033-69A1FD682D7D}" type="pres">
      <dgm:prSet presAssocID="{B704F734-39CD-4244-97D9-8D1D89652720}" presName="linearFlow" presStyleCnt="0">
        <dgm:presLayoutVars>
          <dgm:dir/>
          <dgm:resizeHandles val="exact"/>
        </dgm:presLayoutVars>
      </dgm:prSet>
      <dgm:spPr/>
    </dgm:pt>
    <dgm:pt modelId="{1944B841-3AE1-4DD5-9CC0-7260D1DE463E}" type="pres">
      <dgm:prSet presAssocID="{DEB5A63B-8A49-4C10-A8AB-C8DBAB8E1C1F}" presName="composite" presStyleCnt="0"/>
      <dgm:spPr/>
    </dgm:pt>
    <dgm:pt modelId="{880813F2-19E3-437F-9CE4-DDC339203760}" type="pres">
      <dgm:prSet presAssocID="{DEB5A63B-8A49-4C10-A8AB-C8DBAB8E1C1F}" presName="imgShp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F316B70-99DE-43E8-8859-865AB0A71883}" type="pres">
      <dgm:prSet presAssocID="{DEB5A63B-8A49-4C10-A8AB-C8DBAB8E1C1F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C26F1F0-D434-4C4A-96C7-BDD2AF18B5F1}" type="pres">
      <dgm:prSet presAssocID="{DBFE5444-2920-4B61-BD6E-59D18DBEADBC}" presName="spacing" presStyleCnt="0"/>
      <dgm:spPr/>
    </dgm:pt>
    <dgm:pt modelId="{E21F7AAC-957F-4FCE-A993-3BCC9540D327}" type="pres">
      <dgm:prSet presAssocID="{11C2BFCC-78BC-43B5-928B-8FB440DF7AF8}" presName="composite" presStyleCnt="0"/>
      <dgm:spPr/>
    </dgm:pt>
    <dgm:pt modelId="{04A2F1A7-5D5E-4D4E-B9AF-D5861A8E2903}" type="pres">
      <dgm:prSet presAssocID="{11C2BFCC-78BC-43B5-928B-8FB440DF7AF8}" presName="imgShp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1AE5538-28C7-4043-8877-AEF36CC6910E}" type="pres">
      <dgm:prSet presAssocID="{11C2BFCC-78BC-43B5-928B-8FB440DF7AF8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2C44780-6018-42BF-8204-E61008D29CE8}" type="pres">
      <dgm:prSet presAssocID="{D38689ED-FEDA-4011-8D30-DCEB28FE5527}" presName="spacing" presStyleCnt="0"/>
      <dgm:spPr/>
    </dgm:pt>
    <dgm:pt modelId="{77579D20-D93B-4211-BDA3-8A09F8564EFD}" type="pres">
      <dgm:prSet presAssocID="{A935045A-EB2C-4050-8330-44D03031DCAF}" presName="composite" presStyleCnt="0"/>
      <dgm:spPr/>
    </dgm:pt>
    <dgm:pt modelId="{5D2B0B6E-51D5-4251-8F2E-40ABBF4DF82D}" type="pres">
      <dgm:prSet presAssocID="{A935045A-EB2C-4050-8330-44D03031DCAF}" presName="imgShp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F9591BF8-8AF8-4861-8B68-046A0D4038B1}" type="pres">
      <dgm:prSet presAssocID="{A935045A-EB2C-4050-8330-44D03031DCAF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9057376-CD68-487A-8272-94545D25567C}" type="pres">
      <dgm:prSet presAssocID="{9F73A4F6-C544-41B9-A15A-8375ED970E9E}" presName="spacing" presStyleCnt="0"/>
      <dgm:spPr/>
    </dgm:pt>
    <dgm:pt modelId="{38442BF9-5CCD-4FB7-9A32-08D5D9CA4B7E}" type="pres">
      <dgm:prSet presAssocID="{9BD3C9FC-BBEF-4B19-8342-5DADF7DF0A5E}" presName="composite" presStyleCnt="0"/>
      <dgm:spPr/>
    </dgm:pt>
    <dgm:pt modelId="{853AC680-0637-4CE4-9326-B6A33DE16AA8}" type="pres">
      <dgm:prSet presAssocID="{9BD3C9FC-BBEF-4B19-8342-5DADF7DF0A5E}" presName="imgShp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1CE019DB-9AF0-46B8-BA2D-EFB213AE062E}" type="pres">
      <dgm:prSet presAssocID="{9BD3C9FC-BBEF-4B19-8342-5DADF7DF0A5E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A0CB52E-D123-4AE9-8370-DB5109BD7FFD}" type="pres">
      <dgm:prSet presAssocID="{442D72BE-4E00-4816-8925-2CAD0D4C2402}" presName="spacing" presStyleCnt="0"/>
      <dgm:spPr/>
    </dgm:pt>
    <dgm:pt modelId="{AB0820F6-EA01-4811-B9EB-0D4669579A33}" type="pres">
      <dgm:prSet presAssocID="{2B05703B-0D6F-4C9D-967C-08E4F81703FD}" presName="composite" presStyleCnt="0"/>
      <dgm:spPr/>
    </dgm:pt>
    <dgm:pt modelId="{60245505-2A44-4A6D-85FB-AE1AA9CD14EB}" type="pres">
      <dgm:prSet presAssocID="{2B05703B-0D6F-4C9D-967C-08E4F81703FD}" presName="imgShp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4EEC153D-B583-4652-98DC-A8D0BB928709}" type="pres">
      <dgm:prSet presAssocID="{2B05703B-0D6F-4C9D-967C-08E4F81703FD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10C03781-E081-4EB7-9ECE-681D347ED582}" srcId="{B704F734-39CD-4244-97D9-8D1D89652720}" destId="{2B05703B-0D6F-4C9D-967C-08E4F81703FD}" srcOrd="4" destOrd="0" parTransId="{233566E1-D683-41C9-A0AE-1156CA95B6E6}" sibTransId="{9290B64B-5C5F-4779-9FD5-8A94AEC7DAF1}"/>
    <dgm:cxn modelId="{63A5EECE-9B12-4C58-9884-95D8AAFB480C}" type="presOf" srcId="{DEB5A63B-8A49-4C10-A8AB-C8DBAB8E1C1F}" destId="{2F316B70-99DE-43E8-8859-865AB0A71883}" srcOrd="0" destOrd="0" presId="urn:microsoft.com/office/officeart/2005/8/layout/vList3"/>
    <dgm:cxn modelId="{9D1F3CCB-509F-40B8-B3CA-1220F5C50821}" type="presOf" srcId="{11C2BFCC-78BC-43B5-928B-8FB440DF7AF8}" destId="{B1AE5538-28C7-4043-8877-AEF36CC6910E}" srcOrd="0" destOrd="0" presId="urn:microsoft.com/office/officeart/2005/8/layout/vList3"/>
    <dgm:cxn modelId="{108BD536-C743-490B-A362-14501BBCA52A}" type="presOf" srcId="{A935045A-EB2C-4050-8330-44D03031DCAF}" destId="{F9591BF8-8AF8-4861-8B68-046A0D4038B1}" srcOrd="0" destOrd="0" presId="urn:microsoft.com/office/officeart/2005/8/layout/vList3"/>
    <dgm:cxn modelId="{243D8560-67D3-4AB3-8F90-D4330479B749}" srcId="{B704F734-39CD-4244-97D9-8D1D89652720}" destId="{A935045A-EB2C-4050-8330-44D03031DCAF}" srcOrd="2" destOrd="0" parTransId="{3B37413A-B74D-465F-9D42-89CF7EC995B2}" sibTransId="{9F73A4F6-C544-41B9-A15A-8375ED970E9E}"/>
    <dgm:cxn modelId="{5D18D1F3-8436-40CD-9B15-7F06DF9DA8B2}" type="presOf" srcId="{9BD3C9FC-BBEF-4B19-8342-5DADF7DF0A5E}" destId="{1CE019DB-9AF0-46B8-BA2D-EFB213AE062E}" srcOrd="0" destOrd="0" presId="urn:microsoft.com/office/officeart/2005/8/layout/vList3"/>
    <dgm:cxn modelId="{FACED3D9-548B-4F33-AA2E-AEBAFFA5E594}" type="presOf" srcId="{2B05703B-0D6F-4C9D-967C-08E4F81703FD}" destId="{4EEC153D-B583-4652-98DC-A8D0BB928709}" srcOrd="0" destOrd="0" presId="urn:microsoft.com/office/officeart/2005/8/layout/vList3"/>
    <dgm:cxn modelId="{3FE8F381-CEBB-4089-A746-B12617D4CF2C}" srcId="{B704F734-39CD-4244-97D9-8D1D89652720}" destId="{DEB5A63B-8A49-4C10-A8AB-C8DBAB8E1C1F}" srcOrd="0" destOrd="0" parTransId="{47511ED4-07AA-4FFC-9F19-BF62C4818801}" sibTransId="{DBFE5444-2920-4B61-BD6E-59D18DBEADBC}"/>
    <dgm:cxn modelId="{B09BA6BF-1E74-4F9D-B25C-C6A107EC05B6}" type="presOf" srcId="{B704F734-39CD-4244-97D9-8D1D89652720}" destId="{86AE536B-ABB6-44D5-B033-69A1FD682D7D}" srcOrd="0" destOrd="0" presId="urn:microsoft.com/office/officeart/2005/8/layout/vList3"/>
    <dgm:cxn modelId="{AF1D0CA3-8B9C-4B38-BF5F-7C4BDC8EF2D9}" srcId="{B704F734-39CD-4244-97D9-8D1D89652720}" destId="{9BD3C9FC-BBEF-4B19-8342-5DADF7DF0A5E}" srcOrd="3" destOrd="0" parTransId="{5CA6E594-6224-4EE0-8831-A8540BB64910}" sibTransId="{442D72BE-4E00-4816-8925-2CAD0D4C2402}"/>
    <dgm:cxn modelId="{212A836E-091A-4FFC-AB1E-41039C234F95}" srcId="{B704F734-39CD-4244-97D9-8D1D89652720}" destId="{11C2BFCC-78BC-43B5-928B-8FB440DF7AF8}" srcOrd="1" destOrd="0" parTransId="{C9BC4571-BC8E-45BE-9773-ACE2C5A5A5BF}" sibTransId="{D38689ED-FEDA-4011-8D30-DCEB28FE5527}"/>
    <dgm:cxn modelId="{04E7BE4D-8BD7-4B2F-AF91-B83CE3B24485}" type="presParOf" srcId="{86AE536B-ABB6-44D5-B033-69A1FD682D7D}" destId="{1944B841-3AE1-4DD5-9CC0-7260D1DE463E}" srcOrd="0" destOrd="0" presId="urn:microsoft.com/office/officeart/2005/8/layout/vList3"/>
    <dgm:cxn modelId="{8A0565FB-A302-4374-B966-72240BC188CE}" type="presParOf" srcId="{1944B841-3AE1-4DD5-9CC0-7260D1DE463E}" destId="{880813F2-19E3-437F-9CE4-DDC339203760}" srcOrd="0" destOrd="0" presId="urn:microsoft.com/office/officeart/2005/8/layout/vList3"/>
    <dgm:cxn modelId="{AEEAF601-09C4-4862-AF81-520E9BA6F092}" type="presParOf" srcId="{1944B841-3AE1-4DD5-9CC0-7260D1DE463E}" destId="{2F316B70-99DE-43E8-8859-865AB0A71883}" srcOrd="1" destOrd="0" presId="urn:microsoft.com/office/officeart/2005/8/layout/vList3"/>
    <dgm:cxn modelId="{6C01A8D6-DD8C-48C2-AAE0-40DF9E33155C}" type="presParOf" srcId="{86AE536B-ABB6-44D5-B033-69A1FD682D7D}" destId="{6C26F1F0-D434-4C4A-96C7-BDD2AF18B5F1}" srcOrd="1" destOrd="0" presId="urn:microsoft.com/office/officeart/2005/8/layout/vList3"/>
    <dgm:cxn modelId="{76EFC6C2-6256-4985-9936-74E0C329C0BA}" type="presParOf" srcId="{86AE536B-ABB6-44D5-B033-69A1FD682D7D}" destId="{E21F7AAC-957F-4FCE-A993-3BCC9540D327}" srcOrd="2" destOrd="0" presId="urn:microsoft.com/office/officeart/2005/8/layout/vList3"/>
    <dgm:cxn modelId="{B2FD77FC-B95A-4275-A15F-788872E1CF50}" type="presParOf" srcId="{E21F7AAC-957F-4FCE-A993-3BCC9540D327}" destId="{04A2F1A7-5D5E-4D4E-B9AF-D5861A8E2903}" srcOrd="0" destOrd="0" presId="urn:microsoft.com/office/officeart/2005/8/layout/vList3"/>
    <dgm:cxn modelId="{DCF03C3F-06CB-4A5D-A986-EC2D1C57888D}" type="presParOf" srcId="{E21F7AAC-957F-4FCE-A993-3BCC9540D327}" destId="{B1AE5538-28C7-4043-8877-AEF36CC6910E}" srcOrd="1" destOrd="0" presId="urn:microsoft.com/office/officeart/2005/8/layout/vList3"/>
    <dgm:cxn modelId="{3225A18C-F46A-4B55-BCC6-7B056F7ADBDF}" type="presParOf" srcId="{86AE536B-ABB6-44D5-B033-69A1FD682D7D}" destId="{02C44780-6018-42BF-8204-E61008D29CE8}" srcOrd="3" destOrd="0" presId="urn:microsoft.com/office/officeart/2005/8/layout/vList3"/>
    <dgm:cxn modelId="{EC847894-BF20-4D55-82B7-0DB4F4D58B49}" type="presParOf" srcId="{86AE536B-ABB6-44D5-B033-69A1FD682D7D}" destId="{77579D20-D93B-4211-BDA3-8A09F8564EFD}" srcOrd="4" destOrd="0" presId="urn:microsoft.com/office/officeart/2005/8/layout/vList3"/>
    <dgm:cxn modelId="{712B270B-B5A9-4A93-B8E6-76B32C3E6C77}" type="presParOf" srcId="{77579D20-D93B-4211-BDA3-8A09F8564EFD}" destId="{5D2B0B6E-51D5-4251-8F2E-40ABBF4DF82D}" srcOrd="0" destOrd="0" presId="urn:microsoft.com/office/officeart/2005/8/layout/vList3"/>
    <dgm:cxn modelId="{5FFB3042-D3FE-4521-9C91-31A666F0AC2B}" type="presParOf" srcId="{77579D20-D93B-4211-BDA3-8A09F8564EFD}" destId="{F9591BF8-8AF8-4861-8B68-046A0D4038B1}" srcOrd="1" destOrd="0" presId="urn:microsoft.com/office/officeart/2005/8/layout/vList3"/>
    <dgm:cxn modelId="{E36C6B91-AB96-47A6-97B1-A1BF0D709E89}" type="presParOf" srcId="{86AE536B-ABB6-44D5-B033-69A1FD682D7D}" destId="{C9057376-CD68-487A-8272-94545D25567C}" srcOrd="5" destOrd="0" presId="urn:microsoft.com/office/officeart/2005/8/layout/vList3"/>
    <dgm:cxn modelId="{0C8FBA11-6809-47A4-A8CC-0836B8FD16AB}" type="presParOf" srcId="{86AE536B-ABB6-44D5-B033-69A1FD682D7D}" destId="{38442BF9-5CCD-4FB7-9A32-08D5D9CA4B7E}" srcOrd="6" destOrd="0" presId="urn:microsoft.com/office/officeart/2005/8/layout/vList3"/>
    <dgm:cxn modelId="{BFA1546D-B8A8-4371-B6FC-8A422785F925}" type="presParOf" srcId="{38442BF9-5CCD-4FB7-9A32-08D5D9CA4B7E}" destId="{853AC680-0637-4CE4-9326-B6A33DE16AA8}" srcOrd="0" destOrd="0" presId="urn:microsoft.com/office/officeart/2005/8/layout/vList3"/>
    <dgm:cxn modelId="{65C5196F-4777-4104-9C08-BEC154B6405E}" type="presParOf" srcId="{38442BF9-5CCD-4FB7-9A32-08D5D9CA4B7E}" destId="{1CE019DB-9AF0-46B8-BA2D-EFB213AE062E}" srcOrd="1" destOrd="0" presId="urn:microsoft.com/office/officeart/2005/8/layout/vList3"/>
    <dgm:cxn modelId="{E4C2331E-4288-47B4-9C42-B610265A8C1F}" type="presParOf" srcId="{86AE536B-ABB6-44D5-B033-69A1FD682D7D}" destId="{DA0CB52E-D123-4AE9-8370-DB5109BD7FFD}" srcOrd="7" destOrd="0" presId="urn:microsoft.com/office/officeart/2005/8/layout/vList3"/>
    <dgm:cxn modelId="{CBB19EB9-938C-4825-ABE3-8BF7820384AF}" type="presParOf" srcId="{86AE536B-ABB6-44D5-B033-69A1FD682D7D}" destId="{AB0820F6-EA01-4811-B9EB-0D4669579A33}" srcOrd="8" destOrd="0" presId="urn:microsoft.com/office/officeart/2005/8/layout/vList3"/>
    <dgm:cxn modelId="{5574CE37-8171-42D1-A374-AA8BD59C3977}" type="presParOf" srcId="{AB0820F6-EA01-4811-B9EB-0D4669579A33}" destId="{60245505-2A44-4A6D-85FB-AE1AA9CD14EB}" srcOrd="0" destOrd="0" presId="urn:microsoft.com/office/officeart/2005/8/layout/vList3"/>
    <dgm:cxn modelId="{45D56AE4-C31E-4627-958F-1DC1A816C922}" type="presParOf" srcId="{AB0820F6-EA01-4811-B9EB-0D4669579A33}" destId="{4EEC153D-B583-4652-98DC-A8D0BB92870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E0BE5F-FFBF-459D-9279-B31A107FF073}" type="doc">
      <dgm:prSet loTypeId="urn:microsoft.com/office/officeart/2005/8/layout/v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3A83D611-0958-48AC-A38F-2E80642E9EB5}">
      <dgm:prSet phldrT="[文本]" custT="1"/>
      <dgm:spPr/>
      <dgm:t>
        <a:bodyPr/>
        <a:lstStyle/>
        <a:p>
          <a:r>
            <a:rPr lang="zh-CN" altLang="en-US" sz="4400" dirty="0" smtClean="0"/>
            <a:t>第一步</a:t>
          </a:r>
          <a:endParaRPr lang="zh-CN" altLang="en-US" sz="4400" dirty="0"/>
        </a:p>
      </dgm:t>
    </dgm:pt>
    <dgm:pt modelId="{C0A03F1C-2A6A-4BD6-9F38-64E7DF88B889}" type="parTrans" cxnId="{0BFC7685-EBDF-4088-A602-F246978FB040}">
      <dgm:prSet/>
      <dgm:spPr/>
      <dgm:t>
        <a:bodyPr/>
        <a:lstStyle/>
        <a:p>
          <a:endParaRPr lang="zh-CN" altLang="en-US"/>
        </a:p>
      </dgm:t>
    </dgm:pt>
    <dgm:pt modelId="{E51480CE-4F19-453E-8B9F-8369337A963A}" type="sibTrans" cxnId="{0BFC7685-EBDF-4088-A602-F246978FB040}">
      <dgm:prSet/>
      <dgm:spPr/>
      <dgm:t>
        <a:bodyPr/>
        <a:lstStyle/>
        <a:p>
          <a:endParaRPr lang="zh-CN" altLang="en-US"/>
        </a:p>
      </dgm:t>
    </dgm:pt>
    <dgm:pt modelId="{48C7FC06-9EC8-4ECA-891F-84CA92FD5FB3}">
      <dgm:prSet phldrT="[文本]"/>
      <dgm:spPr/>
      <dgm:t>
        <a:bodyPr/>
        <a:lstStyle/>
        <a:p>
          <a:r>
            <a:rPr lang="zh-CN" altLang="zh-CN" dirty="0" smtClean="0"/>
            <a:t>报名人员要做好实名制。</a:t>
          </a:r>
          <a:endParaRPr lang="zh-CN" altLang="en-US" dirty="0"/>
        </a:p>
      </dgm:t>
    </dgm:pt>
    <dgm:pt modelId="{966824E4-52C2-4567-892D-40FCB3C96BC1}" type="parTrans" cxnId="{99D1DD91-B2E2-4274-8F94-61C3668749CD}">
      <dgm:prSet/>
      <dgm:spPr/>
      <dgm:t>
        <a:bodyPr/>
        <a:lstStyle/>
        <a:p>
          <a:endParaRPr lang="zh-CN" altLang="en-US"/>
        </a:p>
      </dgm:t>
    </dgm:pt>
    <dgm:pt modelId="{94B11335-75CD-42C3-B758-A1ED909E9E18}" type="sibTrans" cxnId="{99D1DD91-B2E2-4274-8F94-61C3668749CD}">
      <dgm:prSet/>
      <dgm:spPr/>
      <dgm:t>
        <a:bodyPr/>
        <a:lstStyle/>
        <a:p>
          <a:endParaRPr lang="zh-CN" altLang="en-US"/>
        </a:p>
      </dgm:t>
    </dgm:pt>
    <dgm:pt modelId="{0E2CB9CF-E1FF-4154-9C88-A7E96DC8607B}">
      <dgm:prSet phldrT="[文本]" custT="1"/>
      <dgm:spPr/>
      <dgm:t>
        <a:bodyPr/>
        <a:lstStyle/>
        <a:p>
          <a:r>
            <a:rPr lang="zh-CN" altLang="en-US" sz="4400" dirty="0" smtClean="0"/>
            <a:t>第二步</a:t>
          </a:r>
          <a:endParaRPr lang="zh-CN" altLang="en-US" sz="4400" dirty="0"/>
        </a:p>
      </dgm:t>
    </dgm:pt>
    <dgm:pt modelId="{4054000F-5710-443B-8DEE-74F8DBE402E0}" type="parTrans" cxnId="{201D7FFF-6308-4563-8E03-A87D30F49018}">
      <dgm:prSet/>
      <dgm:spPr/>
      <dgm:t>
        <a:bodyPr/>
        <a:lstStyle/>
        <a:p>
          <a:endParaRPr lang="zh-CN" altLang="en-US"/>
        </a:p>
      </dgm:t>
    </dgm:pt>
    <dgm:pt modelId="{B84CE5E2-8B0D-45E7-B523-6C650F0491EA}" type="sibTrans" cxnId="{201D7FFF-6308-4563-8E03-A87D30F49018}">
      <dgm:prSet/>
      <dgm:spPr/>
      <dgm:t>
        <a:bodyPr/>
        <a:lstStyle/>
        <a:p>
          <a:endParaRPr lang="zh-CN" altLang="en-US"/>
        </a:p>
      </dgm:t>
    </dgm:pt>
    <dgm:pt modelId="{8278CD28-5F78-4A40-8E6E-09496E4CE5C1}">
      <dgm:prSet phldrT="[文本]"/>
      <dgm:spPr/>
      <dgm:t>
        <a:bodyPr/>
        <a:lstStyle/>
        <a:p>
          <a:r>
            <a:rPr lang="zh-CN" altLang="zh-CN" dirty="0" smtClean="0"/>
            <a:t>要把已经实名制的人员聘用到单位。</a:t>
          </a:r>
          <a:endParaRPr lang="zh-CN" altLang="en-US" dirty="0"/>
        </a:p>
      </dgm:t>
    </dgm:pt>
    <dgm:pt modelId="{A4B5D59E-71C5-4E94-82FC-D84EC032865E}" type="parTrans" cxnId="{54F9576E-C427-48D7-82E0-B94E59C199BD}">
      <dgm:prSet/>
      <dgm:spPr/>
      <dgm:t>
        <a:bodyPr/>
        <a:lstStyle/>
        <a:p>
          <a:endParaRPr lang="zh-CN" altLang="en-US"/>
        </a:p>
      </dgm:t>
    </dgm:pt>
    <dgm:pt modelId="{407DD095-FD6F-45BD-B91A-0B32456B2CE9}" type="sibTrans" cxnId="{54F9576E-C427-48D7-82E0-B94E59C199BD}">
      <dgm:prSet/>
      <dgm:spPr/>
      <dgm:t>
        <a:bodyPr/>
        <a:lstStyle/>
        <a:p>
          <a:endParaRPr lang="zh-CN" altLang="en-US"/>
        </a:p>
      </dgm:t>
    </dgm:pt>
    <dgm:pt modelId="{CEAC65C8-FD9D-4306-B918-EE8E30BDAEF6}" type="pres">
      <dgm:prSet presAssocID="{59E0BE5F-FFBF-459D-9279-B31A107FF07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19D6720C-CA64-484B-B159-D3714EA8E258}" type="pres">
      <dgm:prSet presAssocID="{3A83D611-0958-48AC-A38F-2E80642E9EB5}" presName="linNode" presStyleCnt="0"/>
      <dgm:spPr/>
    </dgm:pt>
    <dgm:pt modelId="{D936FB52-ED4D-4FAE-845B-98B4B923D9D3}" type="pres">
      <dgm:prSet presAssocID="{3A83D611-0958-48AC-A38F-2E80642E9EB5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F07E31B-AD67-479E-B829-9C65BE0D5643}" type="pres">
      <dgm:prSet presAssocID="{3A83D611-0958-48AC-A38F-2E80642E9EB5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AD999D4-0A1D-43C6-AE81-B006DCE88933}" type="pres">
      <dgm:prSet presAssocID="{E51480CE-4F19-453E-8B9F-8369337A963A}" presName="spacing" presStyleCnt="0"/>
      <dgm:spPr/>
    </dgm:pt>
    <dgm:pt modelId="{BDA185DA-C439-45C8-A874-574C967EAC08}" type="pres">
      <dgm:prSet presAssocID="{0E2CB9CF-E1FF-4154-9C88-A7E96DC8607B}" presName="linNode" presStyleCnt="0"/>
      <dgm:spPr/>
    </dgm:pt>
    <dgm:pt modelId="{FEA218B4-C2E1-460A-9BD3-1DB9B9CA5D4E}" type="pres">
      <dgm:prSet presAssocID="{0E2CB9CF-E1FF-4154-9C88-A7E96DC8607B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E7D5B54-2654-49D8-9A2A-5771386E26C4}" type="pres">
      <dgm:prSet presAssocID="{0E2CB9CF-E1FF-4154-9C88-A7E96DC8607B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54F9576E-C427-48D7-82E0-B94E59C199BD}" srcId="{0E2CB9CF-E1FF-4154-9C88-A7E96DC8607B}" destId="{8278CD28-5F78-4A40-8E6E-09496E4CE5C1}" srcOrd="0" destOrd="0" parTransId="{A4B5D59E-71C5-4E94-82FC-D84EC032865E}" sibTransId="{407DD095-FD6F-45BD-B91A-0B32456B2CE9}"/>
    <dgm:cxn modelId="{E7CF9835-837E-4B0F-AF1D-F82A5D81D9B8}" type="presOf" srcId="{48C7FC06-9EC8-4ECA-891F-84CA92FD5FB3}" destId="{DF07E31B-AD67-479E-B829-9C65BE0D5643}" srcOrd="0" destOrd="0" presId="urn:microsoft.com/office/officeart/2005/8/layout/vList6"/>
    <dgm:cxn modelId="{99D1DD91-B2E2-4274-8F94-61C3668749CD}" srcId="{3A83D611-0958-48AC-A38F-2E80642E9EB5}" destId="{48C7FC06-9EC8-4ECA-891F-84CA92FD5FB3}" srcOrd="0" destOrd="0" parTransId="{966824E4-52C2-4567-892D-40FCB3C96BC1}" sibTransId="{94B11335-75CD-42C3-B758-A1ED909E9E18}"/>
    <dgm:cxn modelId="{7013F11C-66AD-42C0-8EB8-B1B9F5FDB662}" type="presOf" srcId="{8278CD28-5F78-4A40-8E6E-09496E4CE5C1}" destId="{6E7D5B54-2654-49D8-9A2A-5771386E26C4}" srcOrd="0" destOrd="0" presId="urn:microsoft.com/office/officeart/2005/8/layout/vList6"/>
    <dgm:cxn modelId="{201D7FFF-6308-4563-8E03-A87D30F49018}" srcId="{59E0BE5F-FFBF-459D-9279-B31A107FF073}" destId="{0E2CB9CF-E1FF-4154-9C88-A7E96DC8607B}" srcOrd="1" destOrd="0" parTransId="{4054000F-5710-443B-8DEE-74F8DBE402E0}" sibTransId="{B84CE5E2-8B0D-45E7-B523-6C650F0491EA}"/>
    <dgm:cxn modelId="{EA51D761-D7C9-4790-8DC7-EBB0F8CD20F7}" type="presOf" srcId="{3A83D611-0958-48AC-A38F-2E80642E9EB5}" destId="{D936FB52-ED4D-4FAE-845B-98B4B923D9D3}" srcOrd="0" destOrd="0" presId="urn:microsoft.com/office/officeart/2005/8/layout/vList6"/>
    <dgm:cxn modelId="{0BFC7685-EBDF-4088-A602-F246978FB040}" srcId="{59E0BE5F-FFBF-459D-9279-B31A107FF073}" destId="{3A83D611-0958-48AC-A38F-2E80642E9EB5}" srcOrd="0" destOrd="0" parTransId="{C0A03F1C-2A6A-4BD6-9F38-64E7DF88B889}" sibTransId="{E51480CE-4F19-453E-8B9F-8369337A963A}"/>
    <dgm:cxn modelId="{A7E81927-B9C8-4036-8834-F2AC534A29CD}" type="presOf" srcId="{0E2CB9CF-E1FF-4154-9C88-A7E96DC8607B}" destId="{FEA218B4-C2E1-460A-9BD3-1DB9B9CA5D4E}" srcOrd="0" destOrd="0" presId="urn:microsoft.com/office/officeart/2005/8/layout/vList6"/>
    <dgm:cxn modelId="{42650D8D-FA27-40E4-948A-A7DAF05D694E}" type="presOf" srcId="{59E0BE5F-FFBF-459D-9279-B31A107FF073}" destId="{CEAC65C8-FD9D-4306-B918-EE8E30BDAEF6}" srcOrd="0" destOrd="0" presId="urn:microsoft.com/office/officeart/2005/8/layout/vList6"/>
    <dgm:cxn modelId="{D83C285F-6B56-483D-872F-9DEFC8E7536E}" type="presParOf" srcId="{CEAC65C8-FD9D-4306-B918-EE8E30BDAEF6}" destId="{19D6720C-CA64-484B-B159-D3714EA8E258}" srcOrd="0" destOrd="0" presId="urn:microsoft.com/office/officeart/2005/8/layout/vList6"/>
    <dgm:cxn modelId="{E662281A-E84C-4D15-9573-9446BE5B2E97}" type="presParOf" srcId="{19D6720C-CA64-484B-B159-D3714EA8E258}" destId="{D936FB52-ED4D-4FAE-845B-98B4B923D9D3}" srcOrd="0" destOrd="0" presId="urn:microsoft.com/office/officeart/2005/8/layout/vList6"/>
    <dgm:cxn modelId="{36CFB114-9612-4A65-ACDC-BA63E41334DD}" type="presParOf" srcId="{19D6720C-CA64-484B-B159-D3714EA8E258}" destId="{DF07E31B-AD67-479E-B829-9C65BE0D5643}" srcOrd="1" destOrd="0" presId="urn:microsoft.com/office/officeart/2005/8/layout/vList6"/>
    <dgm:cxn modelId="{F7844651-83EE-49F9-9E6A-837FED10C940}" type="presParOf" srcId="{CEAC65C8-FD9D-4306-B918-EE8E30BDAEF6}" destId="{9AD999D4-0A1D-43C6-AE81-B006DCE88933}" srcOrd="1" destOrd="0" presId="urn:microsoft.com/office/officeart/2005/8/layout/vList6"/>
    <dgm:cxn modelId="{C45DB76F-B02E-4205-946E-A68D66B52943}" type="presParOf" srcId="{CEAC65C8-FD9D-4306-B918-EE8E30BDAEF6}" destId="{BDA185DA-C439-45C8-A874-574C967EAC08}" srcOrd="2" destOrd="0" presId="urn:microsoft.com/office/officeart/2005/8/layout/vList6"/>
    <dgm:cxn modelId="{97F353AE-8BB8-4EE9-BA6C-74C170A61931}" type="presParOf" srcId="{BDA185DA-C439-45C8-A874-574C967EAC08}" destId="{FEA218B4-C2E1-460A-9BD3-1DB9B9CA5D4E}" srcOrd="0" destOrd="0" presId="urn:microsoft.com/office/officeart/2005/8/layout/vList6"/>
    <dgm:cxn modelId="{D51A19AC-6BCC-4551-907A-D52B14B6DB44}" type="presParOf" srcId="{BDA185DA-C439-45C8-A874-574C967EAC08}" destId="{6E7D5B54-2654-49D8-9A2A-5771386E26C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704F734-39CD-4244-97D9-8D1D89652720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</dgm:pt>
    <dgm:pt modelId="{DEB5A63B-8A49-4C10-A8AB-C8DBAB8E1C1F}">
      <dgm:prSet phldrT="[文本]"/>
      <dgm:spPr/>
      <dgm:t>
        <a:bodyPr/>
        <a:lstStyle/>
        <a:p>
          <a:pPr algn="l"/>
          <a:r>
            <a:rPr lang="zh-CN" altLang="en-US" dirty="0" smtClean="0"/>
            <a:t>一、</a:t>
          </a:r>
          <a:r>
            <a:rPr lang="zh-CN" altLang="zh-CN" dirty="0" smtClean="0"/>
            <a:t>八大员报名流程</a:t>
          </a:r>
          <a:endParaRPr lang="zh-CN" altLang="en-US" dirty="0"/>
        </a:p>
      </dgm:t>
    </dgm:pt>
    <dgm:pt modelId="{47511ED4-07AA-4FFC-9F19-BF62C4818801}" type="parTrans" cxnId="{3FE8F381-CEBB-4089-A746-B12617D4CF2C}">
      <dgm:prSet/>
      <dgm:spPr/>
      <dgm:t>
        <a:bodyPr/>
        <a:lstStyle/>
        <a:p>
          <a:endParaRPr lang="zh-CN" altLang="en-US"/>
        </a:p>
      </dgm:t>
    </dgm:pt>
    <dgm:pt modelId="{DBFE5444-2920-4B61-BD6E-59D18DBEADBC}" type="sibTrans" cxnId="{3FE8F381-CEBB-4089-A746-B12617D4CF2C}">
      <dgm:prSet/>
      <dgm:spPr/>
      <dgm:t>
        <a:bodyPr/>
        <a:lstStyle/>
        <a:p>
          <a:endParaRPr lang="zh-CN" altLang="en-US"/>
        </a:p>
      </dgm:t>
    </dgm:pt>
    <dgm:pt modelId="{11C2BFCC-78BC-43B5-928B-8FB440DF7AF8}">
      <dgm:prSet phldrT="[文本]"/>
      <dgm:spPr/>
      <dgm:t>
        <a:bodyPr/>
        <a:lstStyle/>
        <a:p>
          <a:pPr algn="l"/>
          <a:r>
            <a:rPr lang="zh-CN" altLang="en-US" dirty="0" smtClean="0">
              <a:solidFill>
                <a:srgbClr val="C00000"/>
              </a:solidFill>
            </a:rPr>
            <a:t>二、安管员及特种作业员报名流程</a:t>
          </a:r>
          <a:endParaRPr lang="zh-CN" altLang="en-US" dirty="0">
            <a:solidFill>
              <a:srgbClr val="C00000"/>
            </a:solidFill>
          </a:endParaRPr>
        </a:p>
      </dgm:t>
    </dgm:pt>
    <dgm:pt modelId="{C9BC4571-BC8E-45BE-9773-ACE2C5A5A5BF}" type="parTrans" cxnId="{212A836E-091A-4FFC-AB1E-41039C234F95}">
      <dgm:prSet/>
      <dgm:spPr/>
      <dgm:t>
        <a:bodyPr/>
        <a:lstStyle/>
        <a:p>
          <a:endParaRPr lang="zh-CN" altLang="en-US"/>
        </a:p>
      </dgm:t>
    </dgm:pt>
    <dgm:pt modelId="{D38689ED-FEDA-4011-8D30-DCEB28FE5527}" type="sibTrans" cxnId="{212A836E-091A-4FFC-AB1E-41039C234F95}">
      <dgm:prSet/>
      <dgm:spPr/>
      <dgm:t>
        <a:bodyPr/>
        <a:lstStyle/>
        <a:p>
          <a:endParaRPr lang="zh-CN" altLang="en-US"/>
        </a:p>
      </dgm:t>
    </dgm:pt>
    <dgm:pt modelId="{A935045A-EB2C-4050-8330-44D03031DCAF}">
      <dgm:prSet phldrT="[文本]"/>
      <dgm:spPr/>
      <dgm:t>
        <a:bodyPr/>
        <a:lstStyle/>
        <a:p>
          <a:pPr algn="l"/>
          <a:r>
            <a:rPr lang="zh-CN" altLang="en-US" dirty="0" smtClean="0"/>
            <a:t>三、我校培训、考试安排</a:t>
          </a:r>
          <a:endParaRPr lang="zh-CN" altLang="en-US" dirty="0"/>
        </a:p>
      </dgm:t>
    </dgm:pt>
    <dgm:pt modelId="{3B37413A-B74D-465F-9D42-89CF7EC995B2}" type="parTrans" cxnId="{243D8560-67D3-4AB3-8F90-D4330479B749}">
      <dgm:prSet/>
      <dgm:spPr/>
      <dgm:t>
        <a:bodyPr/>
        <a:lstStyle/>
        <a:p>
          <a:endParaRPr lang="zh-CN" altLang="en-US"/>
        </a:p>
      </dgm:t>
    </dgm:pt>
    <dgm:pt modelId="{9F73A4F6-C544-41B9-A15A-8375ED970E9E}" type="sibTrans" cxnId="{243D8560-67D3-4AB3-8F90-D4330479B749}">
      <dgm:prSet/>
      <dgm:spPr/>
      <dgm:t>
        <a:bodyPr/>
        <a:lstStyle/>
        <a:p>
          <a:endParaRPr lang="zh-CN" altLang="en-US"/>
        </a:p>
      </dgm:t>
    </dgm:pt>
    <dgm:pt modelId="{9BD3C9FC-BBEF-4B19-8342-5DADF7DF0A5E}">
      <dgm:prSet phldrT="[文本]"/>
      <dgm:spPr/>
      <dgm:t>
        <a:bodyPr/>
        <a:lstStyle/>
        <a:p>
          <a:pPr algn="l"/>
          <a:r>
            <a:rPr lang="zh-CN" altLang="en-US" dirty="0" smtClean="0"/>
            <a:t>四、领取合格证书程序</a:t>
          </a:r>
          <a:endParaRPr lang="zh-CN" altLang="en-US" dirty="0"/>
        </a:p>
      </dgm:t>
    </dgm:pt>
    <dgm:pt modelId="{5CA6E594-6224-4EE0-8831-A8540BB64910}" type="parTrans" cxnId="{AF1D0CA3-8B9C-4B38-BF5F-7C4BDC8EF2D9}">
      <dgm:prSet/>
      <dgm:spPr/>
      <dgm:t>
        <a:bodyPr/>
        <a:lstStyle/>
        <a:p>
          <a:endParaRPr lang="zh-CN" altLang="en-US"/>
        </a:p>
      </dgm:t>
    </dgm:pt>
    <dgm:pt modelId="{442D72BE-4E00-4816-8925-2CAD0D4C2402}" type="sibTrans" cxnId="{AF1D0CA3-8B9C-4B38-BF5F-7C4BDC8EF2D9}">
      <dgm:prSet/>
      <dgm:spPr/>
      <dgm:t>
        <a:bodyPr/>
        <a:lstStyle/>
        <a:p>
          <a:endParaRPr lang="zh-CN" altLang="en-US"/>
        </a:p>
      </dgm:t>
    </dgm:pt>
    <dgm:pt modelId="{2B05703B-0D6F-4C9D-967C-08E4F81703FD}">
      <dgm:prSet phldrT="[文本]"/>
      <dgm:spPr/>
      <dgm:t>
        <a:bodyPr/>
        <a:lstStyle/>
        <a:p>
          <a:pPr algn="l"/>
          <a:r>
            <a:rPr lang="zh-CN" altLang="en-US" dirty="0" smtClean="0"/>
            <a:t>五、证书延期培训情况说明</a:t>
          </a:r>
          <a:endParaRPr lang="zh-CN" altLang="en-US" dirty="0"/>
        </a:p>
      </dgm:t>
    </dgm:pt>
    <dgm:pt modelId="{233566E1-D683-41C9-A0AE-1156CA95B6E6}" type="parTrans" cxnId="{10C03781-E081-4EB7-9ECE-681D347ED582}">
      <dgm:prSet/>
      <dgm:spPr/>
      <dgm:t>
        <a:bodyPr/>
        <a:lstStyle/>
        <a:p>
          <a:endParaRPr lang="zh-CN" altLang="en-US"/>
        </a:p>
      </dgm:t>
    </dgm:pt>
    <dgm:pt modelId="{9290B64B-5C5F-4779-9FD5-8A94AEC7DAF1}" type="sibTrans" cxnId="{10C03781-E081-4EB7-9ECE-681D347ED582}">
      <dgm:prSet/>
      <dgm:spPr/>
      <dgm:t>
        <a:bodyPr/>
        <a:lstStyle/>
        <a:p>
          <a:endParaRPr lang="zh-CN" altLang="en-US"/>
        </a:p>
      </dgm:t>
    </dgm:pt>
    <dgm:pt modelId="{86AE536B-ABB6-44D5-B033-69A1FD682D7D}" type="pres">
      <dgm:prSet presAssocID="{B704F734-39CD-4244-97D9-8D1D89652720}" presName="linearFlow" presStyleCnt="0">
        <dgm:presLayoutVars>
          <dgm:dir/>
          <dgm:resizeHandles val="exact"/>
        </dgm:presLayoutVars>
      </dgm:prSet>
      <dgm:spPr/>
    </dgm:pt>
    <dgm:pt modelId="{1944B841-3AE1-4DD5-9CC0-7260D1DE463E}" type="pres">
      <dgm:prSet presAssocID="{DEB5A63B-8A49-4C10-A8AB-C8DBAB8E1C1F}" presName="composite" presStyleCnt="0"/>
      <dgm:spPr/>
    </dgm:pt>
    <dgm:pt modelId="{880813F2-19E3-437F-9CE4-DDC339203760}" type="pres">
      <dgm:prSet presAssocID="{DEB5A63B-8A49-4C10-A8AB-C8DBAB8E1C1F}" presName="imgShp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F316B70-99DE-43E8-8859-865AB0A71883}" type="pres">
      <dgm:prSet presAssocID="{DEB5A63B-8A49-4C10-A8AB-C8DBAB8E1C1F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C26F1F0-D434-4C4A-96C7-BDD2AF18B5F1}" type="pres">
      <dgm:prSet presAssocID="{DBFE5444-2920-4B61-BD6E-59D18DBEADBC}" presName="spacing" presStyleCnt="0"/>
      <dgm:spPr/>
    </dgm:pt>
    <dgm:pt modelId="{E21F7AAC-957F-4FCE-A993-3BCC9540D327}" type="pres">
      <dgm:prSet presAssocID="{11C2BFCC-78BC-43B5-928B-8FB440DF7AF8}" presName="composite" presStyleCnt="0"/>
      <dgm:spPr/>
    </dgm:pt>
    <dgm:pt modelId="{04A2F1A7-5D5E-4D4E-B9AF-D5861A8E2903}" type="pres">
      <dgm:prSet presAssocID="{11C2BFCC-78BC-43B5-928B-8FB440DF7AF8}" presName="imgShp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1AE5538-28C7-4043-8877-AEF36CC6910E}" type="pres">
      <dgm:prSet presAssocID="{11C2BFCC-78BC-43B5-928B-8FB440DF7AF8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2C44780-6018-42BF-8204-E61008D29CE8}" type="pres">
      <dgm:prSet presAssocID="{D38689ED-FEDA-4011-8D30-DCEB28FE5527}" presName="spacing" presStyleCnt="0"/>
      <dgm:spPr/>
    </dgm:pt>
    <dgm:pt modelId="{77579D20-D93B-4211-BDA3-8A09F8564EFD}" type="pres">
      <dgm:prSet presAssocID="{A935045A-EB2C-4050-8330-44D03031DCAF}" presName="composite" presStyleCnt="0"/>
      <dgm:spPr/>
    </dgm:pt>
    <dgm:pt modelId="{5D2B0B6E-51D5-4251-8F2E-40ABBF4DF82D}" type="pres">
      <dgm:prSet presAssocID="{A935045A-EB2C-4050-8330-44D03031DCAF}" presName="imgShp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F9591BF8-8AF8-4861-8B68-046A0D4038B1}" type="pres">
      <dgm:prSet presAssocID="{A935045A-EB2C-4050-8330-44D03031DCAF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9057376-CD68-487A-8272-94545D25567C}" type="pres">
      <dgm:prSet presAssocID="{9F73A4F6-C544-41B9-A15A-8375ED970E9E}" presName="spacing" presStyleCnt="0"/>
      <dgm:spPr/>
    </dgm:pt>
    <dgm:pt modelId="{38442BF9-5CCD-4FB7-9A32-08D5D9CA4B7E}" type="pres">
      <dgm:prSet presAssocID="{9BD3C9FC-BBEF-4B19-8342-5DADF7DF0A5E}" presName="composite" presStyleCnt="0"/>
      <dgm:spPr/>
    </dgm:pt>
    <dgm:pt modelId="{853AC680-0637-4CE4-9326-B6A33DE16AA8}" type="pres">
      <dgm:prSet presAssocID="{9BD3C9FC-BBEF-4B19-8342-5DADF7DF0A5E}" presName="imgShp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1CE019DB-9AF0-46B8-BA2D-EFB213AE062E}" type="pres">
      <dgm:prSet presAssocID="{9BD3C9FC-BBEF-4B19-8342-5DADF7DF0A5E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A0CB52E-D123-4AE9-8370-DB5109BD7FFD}" type="pres">
      <dgm:prSet presAssocID="{442D72BE-4E00-4816-8925-2CAD0D4C2402}" presName="spacing" presStyleCnt="0"/>
      <dgm:spPr/>
    </dgm:pt>
    <dgm:pt modelId="{AB0820F6-EA01-4811-B9EB-0D4669579A33}" type="pres">
      <dgm:prSet presAssocID="{2B05703B-0D6F-4C9D-967C-08E4F81703FD}" presName="composite" presStyleCnt="0"/>
      <dgm:spPr/>
    </dgm:pt>
    <dgm:pt modelId="{60245505-2A44-4A6D-85FB-AE1AA9CD14EB}" type="pres">
      <dgm:prSet presAssocID="{2B05703B-0D6F-4C9D-967C-08E4F81703FD}" presName="imgShp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4EEC153D-B583-4652-98DC-A8D0BB928709}" type="pres">
      <dgm:prSet presAssocID="{2B05703B-0D6F-4C9D-967C-08E4F81703FD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CDFA32D2-17E2-4128-BB2F-0B3737D6265D}" type="presOf" srcId="{11C2BFCC-78BC-43B5-928B-8FB440DF7AF8}" destId="{B1AE5538-28C7-4043-8877-AEF36CC6910E}" srcOrd="0" destOrd="0" presId="urn:microsoft.com/office/officeart/2005/8/layout/vList3"/>
    <dgm:cxn modelId="{10C03781-E081-4EB7-9ECE-681D347ED582}" srcId="{B704F734-39CD-4244-97D9-8D1D89652720}" destId="{2B05703B-0D6F-4C9D-967C-08E4F81703FD}" srcOrd="4" destOrd="0" parTransId="{233566E1-D683-41C9-A0AE-1156CA95B6E6}" sibTransId="{9290B64B-5C5F-4779-9FD5-8A94AEC7DAF1}"/>
    <dgm:cxn modelId="{FDC31F84-141C-43C5-B1B9-92DD400BB895}" type="presOf" srcId="{2B05703B-0D6F-4C9D-967C-08E4F81703FD}" destId="{4EEC153D-B583-4652-98DC-A8D0BB928709}" srcOrd="0" destOrd="0" presId="urn:microsoft.com/office/officeart/2005/8/layout/vList3"/>
    <dgm:cxn modelId="{D1FA6D87-3193-4E08-9A66-0E0A346A80CE}" type="presOf" srcId="{DEB5A63B-8A49-4C10-A8AB-C8DBAB8E1C1F}" destId="{2F316B70-99DE-43E8-8859-865AB0A71883}" srcOrd="0" destOrd="0" presId="urn:microsoft.com/office/officeart/2005/8/layout/vList3"/>
    <dgm:cxn modelId="{758B5D53-CF2A-4B0B-AB6E-87F5A4013BE5}" type="presOf" srcId="{A935045A-EB2C-4050-8330-44D03031DCAF}" destId="{F9591BF8-8AF8-4861-8B68-046A0D4038B1}" srcOrd="0" destOrd="0" presId="urn:microsoft.com/office/officeart/2005/8/layout/vList3"/>
    <dgm:cxn modelId="{9EC4D0A3-B828-465F-80E8-3C7BB9076972}" type="presOf" srcId="{9BD3C9FC-BBEF-4B19-8342-5DADF7DF0A5E}" destId="{1CE019DB-9AF0-46B8-BA2D-EFB213AE062E}" srcOrd="0" destOrd="0" presId="urn:microsoft.com/office/officeart/2005/8/layout/vList3"/>
    <dgm:cxn modelId="{19F87C1D-6235-400F-9243-1CA44B95EB51}" type="presOf" srcId="{B704F734-39CD-4244-97D9-8D1D89652720}" destId="{86AE536B-ABB6-44D5-B033-69A1FD682D7D}" srcOrd="0" destOrd="0" presId="urn:microsoft.com/office/officeart/2005/8/layout/vList3"/>
    <dgm:cxn modelId="{243D8560-67D3-4AB3-8F90-D4330479B749}" srcId="{B704F734-39CD-4244-97D9-8D1D89652720}" destId="{A935045A-EB2C-4050-8330-44D03031DCAF}" srcOrd="2" destOrd="0" parTransId="{3B37413A-B74D-465F-9D42-89CF7EC995B2}" sibTransId="{9F73A4F6-C544-41B9-A15A-8375ED970E9E}"/>
    <dgm:cxn modelId="{3FE8F381-CEBB-4089-A746-B12617D4CF2C}" srcId="{B704F734-39CD-4244-97D9-8D1D89652720}" destId="{DEB5A63B-8A49-4C10-A8AB-C8DBAB8E1C1F}" srcOrd="0" destOrd="0" parTransId="{47511ED4-07AA-4FFC-9F19-BF62C4818801}" sibTransId="{DBFE5444-2920-4B61-BD6E-59D18DBEADBC}"/>
    <dgm:cxn modelId="{AF1D0CA3-8B9C-4B38-BF5F-7C4BDC8EF2D9}" srcId="{B704F734-39CD-4244-97D9-8D1D89652720}" destId="{9BD3C9FC-BBEF-4B19-8342-5DADF7DF0A5E}" srcOrd="3" destOrd="0" parTransId="{5CA6E594-6224-4EE0-8831-A8540BB64910}" sibTransId="{442D72BE-4E00-4816-8925-2CAD0D4C2402}"/>
    <dgm:cxn modelId="{212A836E-091A-4FFC-AB1E-41039C234F95}" srcId="{B704F734-39CD-4244-97D9-8D1D89652720}" destId="{11C2BFCC-78BC-43B5-928B-8FB440DF7AF8}" srcOrd="1" destOrd="0" parTransId="{C9BC4571-BC8E-45BE-9773-ACE2C5A5A5BF}" sibTransId="{D38689ED-FEDA-4011-8D30-DCEB28FE5527}"/>
    <dgm:cxn modelId="{9D8F7686-130B-4D2B-B9ED-6A81AD56B862}" type="presParOf" srcId="{86AE536B-ABB6-44D5-B033-69A1FD682D7D}" destId="{1944B841-3AE1-4DD5-9CC0-7260D1DE463E}" srcOrd="0" destOrd="0" presId="urn:microsoft.com/office/officeart/2005/8/layout/vList3"/>
    <dgm:cxn modelId="{6BC72809-42AD-4C68-8933-B616AA916DD0}" type="presParOf" srcId="{1944B841-3AE1-4DD5-9CC0-7260D1DE463E}" destId="{880813F2-19E3-437F-9CE4-DDC339203760}" srcOrd="0" destOrd="0" presId="urn:microsoft.com/office/officeart/2005/8/layout/vList3"/>
    <dgm:cxn modelId="{A806A87B-1749-42AC-A16B-98289ECF9663}" type="presParOf" srcId="{1944B841-3AE1-4DD5-9CC0-7260D1DE463E}" destId="{2F316B70-99DE-43E8-8859-865AB0A71883}" srcOrd="1" destOrd="0" presId="urn:microsoft.com/office/officeart/2005/8/layout/vList3"/>
    <dgm:cxn modelId="{1094639B-0038-4436-97EA-53D73EEA0866}" type="presParOf" srcId="{86AE536B-ABB6-44D5-B033-69A1FD682D7D}" destId="{6C26F1F0-D434-4C4A-96C7-BDD2AF18B5F1}" srcOrd="1" destOrd="0" presId="urn:microsoft.com/office/officeart/2005/8/layout/vList3"/>
    <dgm:cxn modelId="{4322A79D-E839-4A96-992E-6C9FA7251058}" type="presParOf" srcId="{86AE536B-ABB6-44D5-B033-69A1FD682D7D}" destId="{E21F7AAC-957F-4FCE-A993-3BCC9540D327}" srcOrd="2" destOrd="0" presId="urn:microsoft.com/office/officeart/2005/8/layout/vList3"/>
    <dgm:cxn modelId="{10D3DEF4-4E0B-49EF-A429-1B32FD893040}" type="presParOf" srcId="{E21F7AAC-957F-4FCE-A993-3BCC9540D327}" destId="{04A2F1A7-5D5E-4D4E-B9AF-D5861A8E2903}" srcOrd="0" destOrd="0" presId="urn:microsoft.com/office/officeart/2005/8/layout/vList3"/>
    <dgm:cxn modelId="{2DD863D0-5443-40A1-BC90-22845B0F0BD1}" type="presParOf" srcId="{E21F7AAC-957F-4FCE-A993-3BCC9540D327}" destId="{B1AE5538-28C7-4043-8877-AEF36CC6910E}" srcOrd="1" destOrd="0" presId="urn:microsoft.com/office/officeart/2005/8/layout/vList3"/>
    <dgm:cxn modelId="{C708BD65-190D-47DD-9D8E-BA979461352E}" type="presParOf" srcId="{86AE536B-ABB6-44D5-B033-69A1FD682D7D}" destId="{02C44780-6018-42BF-8204-E61008D29CE8}" srcOrd="3" destOrd="0" presId="urn:microsoft.com/office/officeart/2005/8/layout/vList3"/>
    <dgm:cxn modelId="{9C76C51E-CE4B-4BE3-87A6-16A3AD2D0274}" type="presParOf" srcId="{86AE536B-ABB6-44D5-B033-69A1FD682D7D}" destId="{77579D20-D93B-4211-BDA3-8A09F8564EFD}" srcOrd="4" destOrd="0" presId="urn:microsoft.com/office/officeart/2005/8/layout/vList3"/>
    <dgm:cxn modelId="{DA43B7B0-24D0-4454-85DC-0976E60B28BE}" type="presParOf" srcId="{77579D20-D93B-4211-BDA3-8A09F8564EFD}" destId="{5D2B0B6E-51D5-4251-8F2E-40ABBF4DF82D}" srcOrd="0" destOrd="0" presId="urn:microsoft.com/office/officeart/2005/8/layout/vList3"/>
    <dgm:cxn modelId="{7EF0A725-6B1E-4EB5-8D71-EA7E5823A483}" type="presParOf" srcId="{77579D20-D93B-4211-BDA3-8A09F8564EFD}" destId="{F9591BF8-8AF8-4861-8B68-046A0D4038B1}" srcOrd="1" destOrd="0" presId="urn:microsoft.com/office/officeart/2005/8/layout/vList3"/>
    <dgm:cxn modelId="{4F6B86A1-C646-4B83-BA17-AA77F3657BCA}" type="presParOf" srcId="{86AE536B-ABB6-44D5-B033-69A1FD682D7D}" destId="{C9057376-CD68-487A-8272-94545D25567C}" srcOrd="5" destOrd="0" presId="urn:microsoft.com/office/officeart/2005/8/layout/vList3"/>
    <dgm:cxn modelId="{E04444D4-0DDB-4610-84E0-47AF67B19D6E}" type="presParOf" srcId="{86AE536B-ABB6-44D5-B033-69A1FD682D7D}" destId="{38442BF9-5CCD-4FB7-9A32-08D5D9CA4B7E}" srcOrd="6" destOrd="0" presId="urn:microsoft.com/office/officeart/2005/8/layout/vList3"/>
    <dgm:cxn modelId="{845BF829-7B40-4601-BAA3-0C98B7AB6B25}" type="presParOf" srcId="{38442BF9-5CCD-4FB7-9A32-08D5D9CA4B7E}" destId="{853AC680-0637-4CE4-9326-B6A33DE16AA8}" srcOrd="0" destOrd="0" presId="urn:microsoft.com/office/officeart/2005/8/layout/vList3"/>
    <dgm:cxn modelId="{64E53ADE-0800-4CEC-9902-FD22A28D5C91}" type="presParOf" srcId="{38442BF9-5CCD-4FB7-9A32-08D5D9CA4B7E}" destId="{1CE019DB-9AF0-46B8-BA2D-EFB213AE062E}" srcOrd="1" destOrd="0" presId="urn:microsoft.com/office/officeart/2005/8/layout/vList3"/>
    <dgm:cxn modelId="{BE627D74-FE46-4BDA-A018-711FE105F45D}" type="presParOf" srcId="{86AE536B-ABB6-44D5-B033-69A1FD682D7D}" destId="{DA0CB52E-D123-4AE9-8370-DB5109BD7FFD}" srcOrd="7" destOrd="0" presId="urn:microsoft.com/office/officeart/2005/8/layout/vList3"/>
    <dgm:cxn modelId="{D3BEDB3C-5E57-4626-A959-57AF4A37D001}" type="presParOf" srcId="{86AE536B-ABB6-44D5-B033-69A1FD682D7D}" destId="{AB0820F6-EA01-4811-B9EB-0D4669579A33}" srcOrd="8" destOrd="0" presId="urn:microsoft.com/office/officeart/2005/8/layout/vList3"/>
    <dgm:cxn modelId="{4C003C79-91F4-45C1-B30E-093407D9D224}" type="presParOf" srcId="{AB0820F6-EA01-4811-B9EB-0D4669579A33}" destId="{60245505-2A44-4A6D-85FB-AE1AA9CD14EB}" srcOrd="0" destOrd="0" presId="urn:microsoft.com/office/officeart/2005/8/layout/vList3"/>
    <dgm:cxn modelId="{5A76FDE6-6277-4B52-9E55-0F402925B796}" type="presParOf" srcId="{AB0820F6-EA01-4811-B9EB-0D4669579A33}" destId="{4EEC153D-B583-4652-98DC-A8D0BB92870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704F734-39CD-4244-97D9-8D1D89652720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</dgm:pt>
    <dgm:pt modelId="{DEB5A63B-8A49-4C10-A8AB-C8DBAB8E1C1F}">
      <dgm:prSet phldrT="[文本]"/>
      <dgm:spPr/>
      <dgm:t>
        <a:bodyPr/>
        <a:lstStyle/>
        <a:p>
          <a:pPr algn="l"/>
          <a:r>
            <a:rPr lang="zh-CN" altLang="en-US" dirty="0" smtClean="0"/>
            <a:t>一、</a:t>
          </a:r>
          <a:r>
            <a:rPr lang="zh-CN" altLang="zh-CN" dirty="0" smtClean="0"/>
            <a:t>八大员报名流程</a:t>
          </a:r>
          <a:endParaRPr lang="zh-CN" altLang="en-US" dirty="0"/>
        </a:p>
      </dgm:t>
    </dgm:pt>
    <dgm:pt modelId="{47511ED4-07AA-4FFC-9F19-BF62C4818801}" type="parTrans" cxnId="{3FE8F381-CEBB-4089-A746-B12617D4CF2C}">
      <dgm:prSet/>
      <dgm:spPr/>
      <dgm:t>
        <a:bodyPr/>
        <a:lstStyle/>
        <a:p>
          <a:endParaRPr lang="zh-CN" altLang="en-US"/>
        </a:p>
      </dgm:t>
    </dgm:pt>
    <dgm:pt modelId="{DBFE5444-2920-4B61-BD6E-59D18DBEADBC}" type="sibTrans" cxnId="{3FE8F381-CEBB-4089-A746-B12617D4CF2C}">
      <dgm:prSet/>
      <dgm:spPr/>
      <dgm:t>
        <a:bodyPr/>
        <a:lstStyle/>
        <a:p>
          <a:endParaRPr lang="zh-CN" altLang="en-US"/>
        </a:p>
      </dgm:t>
    </dgm:pt>
    <dgm:pt modelId="{11C2BFCC-78BC-43B5-928B-8FB440DF7AF8}">
      <dgm:prSet phldrT="[文本]"/>
      <dgm:spPr/>
      <dgm:t>
        <a:bodyPr/>
        <a:lstStyle/>
        <a:p>
          <a:pPr algn="l"/>
          <a:r>
            <a:rPr lang="zh-CN" altLang="en-US" dirty="0" smtClean="0"/>
            <a:t>二、安管员及特种作业员报名流程</a:t>
          </a:r>
          <a:endParaRPr lang="zh-CN" altLang="en-US" dirty="0"/>
        </a:p>
      </dgm:t>
    </dgm:pt>
    <dgm:pt modelId="{C9BC4571-BC8E-45BE-9773-ACE2C5A5A5BF}" type="parTrans" cxnId="{212A836E-091A-4FFC-AB1E-41039C234F95}">
      <dgm:prSet/>
      <dgm:spPr/>
      <dgm:t>
        <a:bodyPr/>
        <a:lstStyle/>
        <a:p>
          <a:endParaRPr lang="zh-CN" altLang="en-US"/>
        </a:p>
      </dgm:t>
    </dgm:pt>
    <dgm:pt modelId="{D38689ED-FEDA-4011-8D30-DCEB28FE5527}" type="sibTrans" cxnId="{212A836E-091A-4FFC-AB1E-41039C234F95}">
      <dgm:prSet/>
      <dgm:spPr/>
      <dgm:t>
        <a:bodyPr/>
        <a:lstStyle/>
        <a:p>
          <a:endParaRPr lang="zh-CN" altLang="en-US"/>
        </a:p>
      </dgm:t>
    </dgm:pt>
    <dgm:pt modelId="{A935045A-EB2C-4050-8330-44D03031DCAF}">
      <dgm:prSet phldrT="[文本]"/>
      <dgm:spPr/>
      <dgm:t>
        <a:bodyPr/>
        <a:lstStyle/>
        <a:p>
          <a:pPr algn="l"/>
          <a:r>
            <a:rPr lang="zh-CN" altLang="en-US" dirty="0" smtClean="0">
              <a:solidFill>
                <a:srgbClr val="C00000"/>
              </a:solidFill>
            </a:rPr>
            <a:t>三、我校培训、考试安排</a:t>
          </a:r>
          <a:endParaRPr lang="zh-CN" altLang="en-US" dirty="0">
            <a:solidFill>
              <a:srgbClr val="C00000"/>
            </a:solidFill>
          </a:endParaRPr>
        </a:p>
      </dgm:t>
    </dgm:pt>
    <dgm:pt modelId="{3B37413A-B74D-465F-9D42-89CF7EC995B2}" type="parTrans" cxnId="{243D8560-67D3-4AB3-8F90-D4330479B749}">
      <dgm:prSet/>
      <dgm:spPr/>
      <dgm:t>
        <a:bodyPr/>
        <a:lstStyle/>
        <a:p>
          <a:endParaRPr lang="zh-CN" altLang="en-US"/>
        </a:p>
      </dgm:t>
    </dgm:pt>
    <dgm:pt modelId="{9F73A4F6-C544-41B9-A15A-8375ED970E9E}" type="sibTrans" cxnId="{243D8560-67D3-4AB3-8F90-D4330479B749}">
      <dgm:prSet/>
      <dgm:spPr/>
      <dgm:t>
        <a:bodyPr/>
        <a:lstStyle/>
        <a:p>
          <a:endParaRPr lang="zh-CN" altLang="en-US"/>
        </a:p>
      </dgm:t>
    </dgm:pt>
    <dgm:pt modelId="{9BD3C9FC-BBEF-4B19-8342-5DADF7DF0A5E}">
      <dgm:prSet phldrT="[文本]"/>
      <dgm:spPr/>
      <dgm:t>
        <a:bodyPr/>
        <a:lstStyle/>
        <a:p>
          <a:pPr algn="l"/>
          <a:r>
            <a:rPr lang="zh-CN" altLang="en-US" dirty="0" smtClean="0"/>
            <a:t>四、领取合格证书程序</a:t>
          </a:r>
          <a:endParaRPr lang="zh-CN" altLang="en-US" dirty="0"/>
        </a:p>
      </dgm:t>
    </dgm:pt>
    <dgm:pt modelId="{5CA6E594-6224-4EE0-8831-A8540BB64910}" type="parTrans" cxnId="{AF1D0CA3-8B9C-4B38-BF5F-7C4BDC8EF2D9}">
      <dgm:prSet/>
      <dgm:spPr/>
      <dgm:t>
        <a:bodyPr/>
        <a:lstStyle/>
        <a:p>
          <a:endParaRPr lang="zh-CN" altLang="en-US"/>
        </a:p>
      </dgm:t>
    </dgm:pt>
    <dgm:pt modelId="{442D72BE-4E00-4816-8925-2CAD0D4C2402}" type="sibTrans" cxnId="{AF1D0CA3-8B9C-4B38-BF5F-7C4BDC8EF2D9}">
      <dgm:prSet/>
      <dgm:spPr/>
      <dgm:t>
        <a:bodyPr/>
        <a:lstStyle/>
        <a:p>
          <a:endParaRPr lang="zh-CN" altLang="en-US"/>
        </a:p>
      </dgm:t>
    </dgm:pt>
    <dgm:pt modelId="{2B05703B-0D6F-4C9D-967C-08E4F81703FD}">
      <dgm:prSet phldrT="[文本]"/>
      <dgm:spPr/>
      <dgm:t>
        <a:bodyPr/>
        <a:lstStyle/>
        <a:p>
          <a:pPr algn="l"/>
          <a:r>
            <a:rPr lang="zh-CN" altLang="en-US" dirty="0" smtClean="0"/>
            <a:t>五、证书延期培训情况说明</a:t>
          </a:r>
          <a:endParaRPr lang="zh-CN" altLang="en-US" dirty="0"/>
        </a:p>
      </dgm:t>
    </dgm:pt>
    <dgm:pt modelId="{233566E1-D683-41C9-A0AE-1156CA95B6E6}" type="parTrans" cxnId="{10C03781-E081-4EB7-9ECE-681D347ED582}">
      <dgm:prSet/>
      <dgm:spPr/>
      <dgm:t>
        <a:bodyPr/>
        <a:lstStyle/>
        <a:p>
          <a:endParaRPr lang="zh-CN" altLang="en-US"/>
        </a:p>
      </dgm:t>
    </dgm:pt>
    <dgm:pt modelId="{9290B64B-5C5F-4779-9FD5-8A94AEC7DAF1}" type="sibTrans" cxnId="{10C03781-E081-4EB7-9ECE-681D347ED582}">
      <dgm:prSet/>
      <dgm:spPr/>
      <dgm:t>
        <a:bodyPr/>
        <a:lstStyle/>
        <a:p>
          <a:endParaRPr lang="zh-CN" altLang="en-US"/>
        </a:p>
      </dgm:t>
    </dgm:pt>
    <dgm:pt modelId="{86AE536B-ABB6-44D5-B033-69A1FD682D7D}" type="pres">
      <dgm:prSet presAssocID="{B704F734-39CD-4244-97D9-8D1D89652720}" presName="linearFlow" presStyleCnt="0">
        <dgm:presLayoutVars>
          <dgm:dir/>
          <dgm:resizeHandles val="exact"/>
        </dgm:presLayoutVars>
      </dgm:prSet>
      <dgm:spPr/>
    </dgm:pt>
    <dgm:pt modelId="{1944B841-3AE1-4DD5-9CC0-7260D1DE463E}" type="pres">
      <dgm:prSet presAssocID="{DEB5A63B-8A49-4C10-A8AB-C8DBAB8E1C1F}" presName="composite" presStyleCnt="0"/>
      <dgm:spPr/>
    </dgm:pt>
    <dgm:pt modelId="{880813F2-19E3-437F-9CE4-DDC339203760}" type="pres">
      <dgm:prSet presAssocID="{DEB5A63B-8A49-4C10-A8AB-C8DBAB8E1C1F}" presName="imgShp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F316B70-99DE-43E8-8859-865AB0A71883}" type="pres">
      <dgm:prSet presAssocID="{DEB5A63B-8A49-4C10-A8AB-C8DBAB8E1C1F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C26F1F0-D434-4C4A-96C7-BDD2AF18B5F1}" type="pres">
      <dgm:prSet presAssocID="{DBFE5444-2920-4B61-BD6E-59D18DBEADBC}" presName="spacing" presStyleCnt="0"/>
      <dgm:spPr/>
    </dgm:pt>
    <dgm:pt modelId="{E21F7AAC-957F-4FCE-A993-3BCC9540D327}" type="pres">
      <dgm:prSet presAssocID="{11C2BFCC-78BC-43B5-928B-8FB440DF7AF8}" presName="composite" presStyleCnt="0"/>
      <dgm:spPr/>
    </dgm:pt>
    <dgm:pt modelId="{04A2F1A7-5D5E-4D4E-B9AF-D5861A8E2903}" type="pres">
      <dgm:prSet presAssocID="{11C2BFCC-78BC-43B5-928B-8FB440DF7AF8}" presName="imgShp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1AE5538-28C7-4043-8877-AEF36CC6910E}" type="pres">
      <dgm:prSet presAssocID="{11C2BFCC-78BC-43B5-928B-8FB440DF7AF8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2C44780-6018-42BF-8204-E61008D29CE8}" type="pres">
      <dgm:prSet presAssocID="{D38689ED-FEDA-4011-8D30-DCEB28FE5527}" presName="spacing" presStyleCnt="0"/>
      <dgm:spPr/>
    </dgm:pt>
    <dgm:pt modelId="{77579D20-D93B-4211-BDA3-8A09F8564EFD}" type="pres">
      <dgm:prSet presAssocID="{A935045A-EB2C-4050-8330-44D03031DCAF}" presName="composite" presStyleCnt="0"/>
      <dgm:spPr/>
    </dgm:pt>
    <dgm:pt modelId="{5D2B0B6E-51D5-4251-8F2E-40ABBF4DF82D}" type="pres">
      <dgm:prSet presAssocID="{A935045A-EB2C-4050-8330-44D03031DCAF}" presName="imgShp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F9591BF8-8AF8-4861-8B68-046A0D4038B1}" type="pres">
      <dgm:prSet presAssocID="{A935045A-EB2C-4050-8330-44D03031DCAF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9057376-CD68-487A-8272-94545D25567C}" type="pres">
      <dgm:prSet presAssocID="{9F73A4F6-C544-41B9-A15A-8375ED970E9E}" presName="spacing" presStyleCnt="0"/>
      <dgm:spPr/>
    </dgm:pt>
    <dgm:pt modelId="{38442BF9-5CCD-4FB7-9A32-08D5D9CA4B7E}" type="pres">
      <dgm:prSet presAssocID="{9BD3C9FC-BBEF-4B19-8342-5DADF7DF0A5E}" presName="composite" presStyleCnt="0"/>
      <dgm:spPr/>
    </dgm:pt>
    <dgm:pt modelId="{853AC680-0637-4CE4-9326-B6A33DE16AA8}" type="pres">
      <dgm:prSet presAssocID="{9BD3C9FC-BBEF-4B19-8342-5DADF7DF0A5E}" presName="imgShp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1CE019DB-9AF0-46B8-BA2D-EFB213AE062E}" type="pres">
      <dgm:prSet presAssocID="{9BD3C9FC-BBEF-4B19-8342-5DADF7DF0A5E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A0CB52E-D123-4AE9-8370-DB5109BD7FFD}" type="pres">
      <dgm:prSet presAssocID="{442D72BE-4E00-4816-8925-2CAD0D4C2402}" presName="spacing" presStyleCnt="0"/>
      <dgm:spPr/>
    </dgm:pt>
    <dgm:pt modelId="{AB0820F6-EA01-4811-B9EB-0D4669579A33}" type="pres">
      <dgm:prSet presAssocID="{2B05703B-0D6F-4C9D-967C-08E4F81703FD}" presName="composite" presStyleCnt="0"/>
      <dgm:spPr/>
    </dgm:pt>
    <dgm:pt modelId="{60245505-2A44-4A6D-85FB-AE1AA9CD14EB}" type="pres">
      <dgm:prSet presAssocID="{2B05703B-0D6F-4C9D-967C-08E4F81703FD}" presName="imgShp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4EEC153D-B583-4652-98DC-A8D0BB928709}" type="pres">
      <dgm:prSet presAssocID="{2B05703B-0D6F-4C9D-967C-08E4F81703FD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ABA6A347-28E1-4E5E-9FEE-6FD6154D816F}" type="presOf" srcId="{2B05703B-0D6F-4C9D-967C-08E4F81703FD}" destId="{4EEC153D-B583-4652-98DC-A8D0BB928709}" srcOrd="0" destOrd="0" presId="urn:microsoft.com/office/officeart/2005/8/layout/vList3"/>
    <dgm:cxn modelId="{10C03781-E081-4EB7-9ECE-681D347ED582}" srcId="{B704F734-39CD-4244-97D9-8D1D89652720}" destId="{2B05703B-0D6F-4C9D-967C-08E4F81703FD}" srcOrd="4" destOrd="0" parTransId="{233566E1-D683-41C9-A0AE-1156CA95B6E6}" sibTransId="{9290B64B-5C5F-4779-9FD5-8A94AEC7DAF1}"/>
    <dgm:cxn modelId="{FA08E1D8-CA5A-43BC-B58F-0F36B4FC23B9}" type="presOf" srcId="{DEB5A63B-8A49-4C10-A8AB-C8DBAB8E1C1F}" destId="{2F316B70-99DE-43E8-8859-865AB0A71883}" srcOrd="0" destOrd="0" presId="urn:microsoft.com/office/officeart/2005/8/layout/vList3"/>
    <dgm:cxn modelId="{34C14A32-37FD-4466-A6E7-A5E9319C9A6D}" type="presOf" srcId="{A935045A-EB2C-4050-8330-44D03031DCAF}" destId="{F9591BF8-8AF8-4861-8B68-046A0D4038B1}" srcOrd="0" destOrd="0" presId="urn:microsoft.com/office/officeart/2005/8/layout/vList3"/>
    <dgm:cxn modelId="{1378A649-2A53-4741-A44B-2544755BB3B3}" type="presOf" srcId="{11C2BFCC-78BC-43B5-928B-8FB440DF7AF8}" destId="{B1AE5538-28C7-4043-8877-AEF36CC6910E}" srcOrd="0" destOrd="0" presId="urn:microsoft.com/office/officeart/2005/8/layout/vList3"/>
    <dgm:cxn modelId="{882122BB-BC70-4AD3-B4B1-79C91527A8F0}" type="presOf" srcId="{B704F734-39CD-4244-97D9-8D1D89652720}" destId="{86AE536B-ABB6-44D5-B033-69A1FD682D7D}" srcOrd="0" destOrd="0" presId="urn:microsoft.com/office/officeart/2005/8/layout/vList3"/>
    <dgm:cxn modelId="{F253D305-9C29-406A-AB38-12B3B1A92890}" type="presOf" srcId="{9BD3C9FC-BBEF-4B19-8342-5DADF7DF0A5E}" destId="{1CE019DB-9AF0-46B8-BA2D-EFB213AE062E}" srcOrd="0" destOrd="0" presId="urn:microsoft.com/office/officeart/2005/8/layout/vList3"/>
    <dgm:cxn modelId="{243D8560-67D3-4AB3-8F90-D4330479B749}" srcId="{B704F734-39CD-4244-97D9-8D1D89652720}" destId="{A935045A-EB2C-4050-8330-44D03031DCAF}" srcOrd="2" destOrd="0" parTransId="{3B37413A-B74D-465F-9D42-89CF7EC995B2}" sibTransId="{9F73A4F6-C544-41B9-A15A-8375ED970E9E}"/>
    <dgm:cxn modelId="{3FE8F381-CEBB-4089-A746-B12617D4CF2C}" srcId="{B704F734-39CD-4244-97D9-8D1D89652720}" destId="{DEB5A63B-8A49-4C10-A8AB-C8DBAB8E1C1F}" srcOrd="0" destOrd="0" parTransId="{47511ED4-07AA-4FFC-9F19-BF62C4818801}" sibTransId="{DBFE5444-2920-4B61-BD6E-59D18DBEADBC}"/>
    <dgm:cxn modelId="{AF1D0CA3-8B9C-4B38-BF5F-7C4BDC8EF2D9}" srcId="{B704F734-39CD-4244-97D9-8D1D89652720}" destId="{9BD3C9FC-BBEF-4B19-8342-5DADF7DF0A5E}" srcOrd="3" destOrd="0" parTransId="{5CA6E594-6224-4EE0-8831-A8540BB64910}" sibTransId="{442D72BE-4E00-4816-8925-2CAD0D4C2402}"/>
    <dgm:cxn modelId="{212A836E-091A-4FFC-AB1E-41039C234F95}" srcId="{B704F734-39CD-4244-97D9-8D1D89652720}" destId="{11C2BFCC-78BC-43B5-928B-8FB440DF7AF8}" srcOrd="1" destOrd="0" parTransId="{C9BC4571-BC8E-45BE-9773-ACE2C5A5A5BF}" sibTransId="{D38689ED-FEDA-4011-8D30-DCEB28FE5527}"/>
    <dgm:cxn modelId="{99825DDB-02DF-400E-824C-F12A3E38B617}" type="presParOf" srcId="{86AE536B-ABB6-44D5-B033-69A1FD682D7D}" destId="{1944B841-3AE1-4DD5-9CC0-7260D1DE463E}" srcOrd="0" destOrd="0" presId="urn:microsoft.com/office/officeart/2005/8/layout/vList3"/>
    <dgm:cxn modelId="{BC182F22-1FAC-403F-A6B0-CD41C063249B}" type="presParOf" srcId="{1944B841-3AE1-4DD5-9CC0-7260D1DE463E}" destId="{880813F2-19E3-437F-9CE4-DDC339203760}" srcOrd="0" destOrd="0" presId="urn:microsoft.com/office/officeart/2005/8/layout/vList3"/>
    <dgm:cxn modelId="{1AE57F01-EF3A-4E4C-813A-C99B7A30CFE5}" type="presParOf" srcId="{1944B841-3AE1-4DD5-9CC0-7260D1DE463E}" destId="{2F316B70-99DE-43E8-8859-865AB0A71883}" srcOrd="1" destOrd="0" presId="urn:microsoft.com/office/officeart/2005/8/layout/vList3"/>
    <dgm:cxn modelId="{2D1E58BE-9548-4161-B1CF-70236D165456}" type="presParOf" srcId="{86AE536B-ABB6-44D5-B033-69A1FD682D7D}" destId="{6C26F1F0-D434-4C4A-96C7-BDD2AF18B5F1}" srcOrd="1" destOrd="0" presId="urn:microsoft.com/office/officeart/2005/8/layout/vList3"/>
    <dgm:cxn modelId="{2A1D4502-6F60-4D66-8440-7F14FFC62B0B}" type="presParOf" srcId="{86AE536B-ABB6-44D5-B033-69A1FD682D7D}" destId="{E21F7AAC-957F-4FCE-A993-3BCC9540D327}" srcOrd="2" destOrd="0" presId="urn:microsoft.com/office/officeart/2005/8/layout/vList3"/>
    <dgm:cxn modelId="{215BDF7D-D835-4090-99E9-7FFAA761F871}" type="presParOf" srcId="{E21F7AAC-957F-4FCE-A993-3BCC9540D327}" destId="{04A2F1A7-5D5E-4D4E-B9AF-D5861A8E2903}" srcOrd="0" destOrd="0" presId="urn:microsoft.com/office/officeart/2005/8/layout/vList3"/>
    <dgm:cxn modelId="{55CA89A1-3D0F-4C20-AFD2-FF9CB60F9096}" type="presParOf" srcId="{E21F7AAC-957F-4FCE-A993-3BCC9540D327}" destId="{B1AE5538-28C7-4043-8877-AEF36CC6910E}" srcOrd="1" destOrd="0" presId="urn:microsoft.com/office/officeart/2005/8/layout/vList3"/>
    <dgm:cxn modelId="{1FA38A26-A351-43B1-BD74-C5EE7CAC7C70}" type="presParOf" srcId="{86AE536B-ABB6-44D5-B033-69A1FD682D7D}" destId="{02C44780-6018-42BF-8204-E61008D29CE8}" srcOrd="3" destOrd="0" presId="urn:microsoft.com/office/officeart/2005/8/layout/vList3"/>
    <dgm:cxn modelId="{131443DA-5507-4706-97FE-9C9D425DD22D}" type="presParOf" srcId="{86AE536B-ABB6-44D5-B033-69A1FD682D7D}" destId="{77579D20-D93B-4211-BDA3-8A09F8564EFD}" srcOrd="4" destOrd="0" presId="urn:microsoft.com/office/officeart/2005/8/layout/vList3"/>
    <dgm:cxn modelId="{D72FBB83-5B04-4555-AB14-591DF424476B}" type="presParOf" srcId="{77579D20-D93B-4211-BDA3-8A09F8564EFD}" destId="{5D2B0B6E-51D5-4251-8F2E-40ABBF4DF82D}" srcOrd="0" destOrd="0" presId="urn:microsoft.com/office/officeart/2005/8/layout/vList3"/>
    <dgm:cxn modelId="{9BDAF768-D8D9-4205-9CB3-86CC210CA752}" type="presParOf" srcId="{77579D20-D93B-4211-BDA3-8A09F8564EFD}" destId="{F9591BF8-8AF8-4861-8B68-046A0D4038B1}" srcOrd="1" destOrd="0" presId="urn:microsoft.com/office/officeart/2005/8/layout/vList3"/>
    <dgm:cxn modelId="{416F534D-BC60-4ABA-9B75-2A82B748DDBC}" type="presParOf" srcId="{86AE536B-ABB6-44D5-B033-69A1FD682D7D}" destId="{C9057376-CD68-487A-8272-94545D25567C}" srcOrd="5" destOrd="0" presId="urn:microsoft.com/office/officeart/2005/8/layout/vList3"/>
    <dgm:cxn modelId="{62900792-165B-4EC7-8890-3E49CE01FC9B}" type="presParOf" srcId="{86AE536B-ABB6-44D5-B033-69A1FD682D7D}" destId="{38442BF9-5CCD-4FB7-9A32-08D5D9CA4B7E}" srcOrd="6" destOrd="0" presId="urn:microsoft.com/office/officeart/2005/8/layout/vList3"/>
    <dgm:cxn modelId="{BE4C1508-5955-47E7-9B39-D9B6EC116F76}" type="presParOf" srcId="{38442BF9-5CCD-4FB7-9A32-08D5D9CA4B7E}" destId="{853AC680-0637-4CE4-9326-B6A33DE16AA8}" srcOrd="0" destOrd="0" presId="urn:microsoft.com/office/officeart/2005/8/layout/vList3"/>
    <dgm:cxn modelId="{1DB86A45-E038-4020-9DFC-3ED521F7E3A7}" type="presParOf" srcId="{38442BF9-5CCD-4FB7-9A32-08D5D9CA4B7E}" destId="{1CE019DB-9AF0-46B8-BA2D-EFB213AE062E}" srcOrd="1" destOrd="0" presId="urn:microsoft.com/office/officeart/2005/8/layout/vList3"/>
    <dgm:cxn modelId="{C773D1CC-8F94-47D8-86DD-D1A69855C3EC}" type="presParOf" srcId="{86AE536B-ABB6-44D5-B033-69A1FD682D7D}" destId="{DA0CB52E-D123-4AE9-8370-DB5109BD7FFD}" srcOrd="7" destOrd="0" presId="urn:microsoft.com/office/officeart/2005/8/layout/vList3"/>
    <dgm:cxn modelId="{759F3DE3-B4C2-4FC9-A2E2-28A0EEC0C254}" type="presParOf" srcId="{86AE536B-ABB6-44D5-B033-69A1FD682D7D}" destId="{AB0820F6-EA01-4811-B9EB-0D4669579A33}" srcOrd="8" destOrd="0" presId="urn:microsoft.com/office/officeart/2005/8/layout/vList3"/>
    <dgm:cxn modelId="{21565756-56A0-414A-9CD5-FEBA7F200D06}" type="presParOf" srcId="{AB0820F6-EA01-4811-B9EB-0D4669579A33}" destId="{60245505-2A44-4A6D-85FB-AE1AA9CD14EB}" srcOrd="0" destOrd="0" presId="urn:microsoft.com/office/officeart/2005/8/layout/vList3"/>
    <dgm:cxn modelId="{1146E503-4E86-4808-8EC9-64E5C1BBE913}" type="presParOf" srcId="{AB0820F6-EA01-4811-B9EB-0D4669579A33}" destId="{4EEC153D-B583-4652-98DC-A8D0BB92870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704F734-39CD-4244-97D9-8D1D89652720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</dgm:pt>
    <dgm:pt modelId="{DEB5A63B-8A49-4C10-A8AB-C8DBAB8E1C1F}">
      <dgm:prSet phldrT="[文本]"/>
      <dgm:spPr/>
      <dgm:t>
        <a:bodyPr/>
        <a:lstStyle/>
        <a:p>
          <a:pPr algn="l"/>
          <a:r>
            <a:rPr lang="zh-CN" altLang="en-US" dirty="0" smtClean="0"/>
            <a:t>一、</a:t>
          </a:r>
          <a:r>
            <a:rPr lang="zh-CN" altLang="zh-CN" dirty="0" smtClean="0"/>
            <a:t>八大员报名流程</a:t>
          </a:r>
          <a:endParaRPr lang="zh-CN" altLang="en-US" dirty="0"/>
        </a:p>
      </dgm:t>
    </dgm:pt>
    <dgm:pt modelId="{47511ED4-07AA-4FFC-9F19-BF62C4818801}" type="parTrans" cxnId="{3FE8F381-CEBB-4089-A746-B12617D4CF2C}">
      <dgm:prSet/>
      <dgm:spPr/>
      <dgm:t>
        <a:bodyPr/>
        <a:lstStyle/>
        <a:p>
          <a:endParaRPr lang="zh-CN" altLang="en-US"/>
        </a:p>
      </dgm:t>
    </dgm:pt>
    <dgm:pt modelId="{DBFE5444-2920-4B61-BD6E-59D18DBEADBC}" type="sibTrans" cxnId="{3FE8F381-CEBB-4089-A746-B12617D4CF2C}">
      <dgm:prSet/>
      <dgm:spPr/>
      <dgm:t>
        <a:bodyPr/>
        <a:lstStyle/>
        <a:p>
          <a:endParaRPr lang="zh-CN" altLang="en-US"/>
        </a:p>
      </dgm:t>
    </dgm:pt>
    <dgm:pt modelId="{11C2BFCC-78BC-43B5-928B-8FB440DF7AF8}">
      <dgm:prSet phldrT="[文本]"/>
      <dgm:spPr/>
      <dgm:t>
        <a:bodyPr/>
        <a:lstStyle/>
        <a:p>
          <a:pPr algn="l"/>
          <a:r>
            <a:rPr lang="zh-CN" altLang="en-US" dirty="0" smtClean="0"/>
            <a:t>二、安管员及特种作业员报名流程</a:t>
          </a:r>
          <a:endParaRPr lang="zh-CN" altLang="en-US" dirty="0"/>
        </a:p>
      </dgm:t>
    </dgm:pt>
    <dgm:pt modelId="{C9BC4571-BC8E-45BE-9773-ACE2C5A5A5BF}" type="parTrans" cxnId="{212A836E-091A-4FFC-AB1E-41039C234F95}">
      <dgm:prSet/>
      <dgm:spPr/>
      <dgm:t>
        <a:bodyPr/>
        <a:lstStyle/>
        <a:p>
          <a:endParaRPr lang="zh-CN" altLang="en-US"/>
        </a:p>
      </dgm:t>
    </dgm:pt>
    <dgm:pt modelId="{D38689ED-FEDA-4011-8D30-DCEB28FE5527}" type="sibTrans" cxnId="{212A836E-091A-4FFC-AB1E-41039C234F95}">
      <dgm:prSet/>
      <dgm:spPr/>
      <dgm:t>
        <a:bodyPr/>
        <a:lstStyle/>
        <a:p>
          <a:endParaRPr lang="zh-CN" altLang="en-US"/>
        </a:p>
      </dgm:t>
    </dgm:pt>
    <dgm:pt modelId="{A935045A-EB2C-4050-8330-44D03031DCAF}">
      <dgm:prSet phldrT="[文本]"/>
      <dgm:spPr/>
      <dgm:t>
        <a:bodyPr/>
        <a:lstStyle/>
        <a:p>
          <a:pPr algn="l"/>
          <a:r>
            <a:rPr lang="zh-CN" altLang="en-US" dirty="0" smtClean="0"/>
            <a:t>三、我校培训、考试安排</a:t>
          </a:r>
          <a:endParaRPr lang="zh-CN" altLang="en-US" dirty="0"/>
        </a:p>
      </dgm:t>
    </dgm:pt>
    <dgm:pt modelId="{3B37413A-B74D-465F-9D42-89CF7EC995B2}" type="parTrans" cxnId="{243D8560-67D3-4AB3-8F90-D4330479B749}">
      <dgm:prSet/>
      <dgm:spPr/>
      <dgm:t>
        <a:bodyPr/>
        <a:lstStyle/>
        <a:p>
          <a:endParaRPr lang="zh-CN" altLang="en-US"/>
        </a:p>
      </dgm:t>
    </dgm:pt>
    <dgm:pt modelId="{9F73A4F6-C544-41B9-A15A-8375ED970E9E}" type="sibTrans" cxnId="{243D8560-67D3-4AB3-8F90-D4330479B749}">
      <dgm:prSet/>
      <dgm:spPr/>
      <dgm:t>
        <a:bodyPr/>
        <a:lstStyle/>
        <a:p>
          <a:endParaRPr lang="zh-CN" altLang="en-US"/>
        </a:p>
      </dgm:t>
    </dgm:pt>
    <dgm:pt modelId="{9BD3C9FC-BBEF-4B19-8342-5DADF7DF0A5E}">
      <dgm:prSet phldrT="[文本]"/>
      <dgm:spPr/>
      <dgm:t>
        <a:bodyPr/>
        <a:lstStyle/>
        <a:p>
          <a:pPr algn="l"/>
          <a:r>
            <a:rPr lang="zh-CN" altLang="en-US" dirty="0" smtClean="0">
              <a:solidFill>
                <a:srgbClr val="C00000"/>
              </a:solidFill>
            </a:rPr>
            <a:t>四、领取合格证书程序</a:t>
          </a:r>
          <a:endParaRPr lang="zh-CN" altLang="en-US" dirty="0">
            <a:solidFill>
              <a:srgbClr val="C00000"/>
            </a:solidFill>
          </a:endParaRPr>
        </a:p>
      </dgm:t>
    </dgm:pt>
    <dgm:pt modelId="{5CA6E594-6224-4EE0-8831-A8540BB64910}" type="parTrans" cxnId="{AF1D0CA3-8B9C-4B38-BF5F-7C4BDC8EF2D9}">
      <dgm:prSet/>
      <dgm:spPr/>
      <dgm:t>
        <a:bodyPr/>
        <a:lstStyle/>
        <a:p>
          <a:endParaRPr lang="zh-CN" altLang="en-US"/>
        </a:p>
      </dgm:t>
    </dgm:pt>
    <dgm:pt modelId="{442D72BE-4E00-4816-8925-2CAD0D4C2402}" type="sibTrans" cxnId="{AF1D0CA3-8B9C-4B38-BF5F-7C4BDC8EF2D9}">
      <dgm:prSet/>
      <dgm:spPr/>
      <dgm:t>
        <a:bodyPr/>
        <a:lstStyle/>
        <a:p>
          <a:endParaRPr lang="zh-CN" altLang="en-US"/>
        </a:p>
      </dgm:t>
    </dgm:pt>
    <dgm:pt modelId="{2B05703B-0D6F-4C9D-967C-08E4F81703FD}">
      <dgm:prSet phldrT="[文本]"/>
      <dgm:spPr/>
      <dgm:t>
        <a:bodyPr/>
        <a:lstStyle/>
        <a:p>
          <a:pPr algn="l"/>
          <a:r>
            <a:rPr lang="zh-CN" altLang="en-US" dirty="0" smtClean="0"/>
            <a:t>五、证书延期培训情况说明</a:t>
          </a:r>
          <a:endParaRPr lang="zh-CN" altLang="en-US" dirty="0"/>
        </a:p>
      </dgm:t>
    </dgm:pt>
    <dgm:pt modelId="{233566E1-D683-41C9-A0AE-1156CA95B6E6}" type="parTrans" cxnId="{10C03781-E081-4EB7-9ECE-681D347ED582}">
      <dgm:prSet/>
      <dgm:spPr/>
      <dgm:t>
        <a:bodyPr/>
        <a:lstStyle/>
        <a:p>
          <a:endParaRPr lang="zh-CN" altLang="en-US"/>
        </a:p>
      </dgm:t>
    </dgm:pt>
    <dgm:pt modelId="{9290B64B-5C5F-4779-9FD5-8A94AEC7DAF1}" type="sibTrans" cxnId="{10C03781-E081-4EB7-9ECE-681D347ED582}">
      <dgm:prSet/>
      <dgm:spPr/>
      <dgm:t>
        <a:bodyPr/>
        <a:lstStyle/>
        <a:p>
          <a:endParaRPr lang="zh-CN" altLang="en-US"/>
        </a:p>
      </dgm:t>
    </dgm:pt>
    <dgm:pt modelId="{86AE536B-ABB6-44D5-B033-69A1FD682D7D}" type="pres">
      <dgm:prSet presAssocID="{B704F734-39CD-4244-97D9-8D1D89652720}" presName="linearFlow" presStyleCnt="0">
        <dgm:presLayoutVars>
          <dgm:dir/>
          <dgm:resizeHandles val="exact"/>
        </dgm:presLayoutVars>
      </dgm:prSet>
      <dgm:spPr/>
    </dgm:pt>
    <dgm:pt modelId="{1944B841-3AE1-4DD5-9CC0-7260D1DE463E}" type="pres">
      <dgm:prSet presAssocID="{DEB5A63B-8A49-4C10-A8AB-C8DBAB8E1C1F}" presName="composite" presStyleCnt="0"/>
      <dgm:spPr/>
    </dgm:pt>
    <dgm:pt modelId="{880813F2-19E3-437F-9CE4-DDC339203760}" type="pres">
      <dgm:prSet presAssocID="{DEB5A63B-8A49-4C10-A8AB-C8DBAB8E1C1F}" presName="imgShp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F316B70-99DE-43E8-8859-865AB0A71883}" type="pres">
      <dgm:prSet presAssocID="{DEB5A63B-8A49-4C10-A8AB-C8DBAB8E1C1F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C26F1F0-D434-4C4A-96C7-BDD2AF18B5F1}" type="pres">
      <dgm:prSet presAssocID="{DBFE5444-2920-4B61-BD6E-59D18DBEADBC}" presName="spacing" presStyleCnt="0"/>
      <dgm:spPr/>
    </dgm:pt>
    <dgm:pt modelId="{E21F7AAC-957F-4FCE-A993-3BCC9540D327}" type="pres">
      <dgm:prSet presAssocID="{11C2BFCC-78BC-43B5-928B-8FB440DF7AF8}" presName="composite" presStyleCnt="0"/>
      <dgm:spPr/>
    </dgm:pt>
    <dgm:pt modelId="{04A2F1A7-5D5E-4D4E-B9AF-D5861A8E2903}" type="pres">
      <dgm:prSet presAssocID="{11C2BFCC-78BC-43B5-928B-8FB440DF7AF8}" presName="imgShp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1AE5538-28C7-4043-8877-AEF36CC6910E}" type="pres">
      <dgm:prSet presAssocID="{11C2BFCC-78BC-43B5-928B-8FB440DF7AF8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2C44780-6018-42BF-8204-E61008D29CE8}" type="pres">
      <dgm:prSet presAssocID="{D38689ED-FEDA-4011-8D30-DCEB28FE5527}" presName="spacing" presStyleCnt="0"/>
      <dgm:spPr/>
    </dgm:pt>
    <dgm:pt modelId="{77579D20-D93B-4211-BDA3-8A09F8564EFD}" type="pres">
      <dgm:prSet presAssocID="{A935045A-EB2C-4050-8330-44D03031DCAF}" presName="composite" presStyleCnt="0"/>
      <dgm:spPr/>
    </dgm:pt>
    <dgm:pt modelId="{5D2B0B6E-51D5-4251-8F2E-40ABBF4DF82D}" type="pres">
      <dgm:prSet presAssocID="{A935045A-EB2C-4050-8330-44D03031DCAF}" presName="imgShp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F9591BF8-8AF8-4861-8B68-046A0D4038B1}" type="pres">
      <dgm:prSet presAssocID="{A935045A-EB2C-4050-8330-44D03031DCAF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9057376-CD68-487A-8272-94545D25567C}" type="pres">
      <dgm:prSet presAssocID="{9F73A4F6-C544-41B9-A15A-8375ED970E9E}" presName="spacing" presStyleCnt="0"/>
      <dgm:spPr/>
    </dgm:pt>
    <dgm:pt modelId="{38442BF9-5CCD-4FB7-9A32-08D5D9CA4B7E}" type="pres">
      <dgm:prSet presAssocID="{9BD3C9FC-BBEF-4B19-8342-5DADF7DF0A5E}" presName="composite" presStyleCnt="0"/>
      <dgm:spPr/>
    </dgm:pt>
    <dgm:pt modelId="{853AC680-0637-4CE4-9326-B6A33DE16AA8}" type="pres">
      <dgm:prSet presAssocID="{9BD3C9FC-BBEF-4B19-8342-5DADF7DF0A5E}" presName="imgShp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1CE019DB-9AF0-46B8-BA2D-EFB213AE062E}" type="pres">
      <dgm:prSet presAssocID="{9BD3C9FC-BBEF-4B19-8342-5DADF7DF0A5E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A0CB52E-D123-4AE9-8370-DB5109BD7FFD}" type="pres">
      <dgm:prSet presAssocID="{442D72BE-4E00-4816-8925-2CAD0D4C2402}" presName="spacing" presStyleCnt="0"/>
      <dgm:spPr/>
    </dgm:pt>
    <dgm:pt modelId="{AB0820F6-EA01-4811-B9EB-0D4669579A33}" type="pres">
      <dgm:prSet presAssocID="{2B05703B-0D6F-4C9D-967C-08E4F81703FD}" presName="composite" presStyleCnt="0"/>
      <dgm:spPr/>
    </dgm:pt>
    <dgm:pt modelId="{60245505-2A44-4A6D-85FB-AE1AA9CD14EB}" type="pres">
      <dgm:prSet presAssocID="{2B05703B-0D6F-4C9D-967C-08E4F81703FD}" presName="imgShp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4EEC153D-B583-4652-98DC-A8D0BB928709}" type="pres">
      <dgm:prSet presAssocID="{2B05703B-0D6F-4C9D-967C-08E4F81703FD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023F6032-C9D3-4F95-9CD7-5B51B797548A}" type="presOf" srcId="{9BD3C9FC-BBEF-4B19-8342-5DADF7DF0A5E}" destId="{1CE019DB-9AF0-46B8-BA2D-EFB213AE062E}" srcOrd="0" destOrd="0" presId="urn:microsoft.com/office/officeart/2005/8/layout/vList3"/>
    <dgm:cxn modelId="{10C03781-E081-4EB7-9ECE-681D347ED582}" srcId="{B704F734-39CD-4244-97D9-8D1D89652720}" destId="{2B05703B-0D6F-4C9D-967C-08E4F81703FD}" srcOrd="4" destOrd="0" parTransId="{233566E1-D683-41C9-A0AE-1156CA95B6E6}" sibTransId="{9290B64B-5C5F-4779-9FD5-8A94AEC7DAF1}"/>
    <dgm:cxn modelId="{C9931100-0DAE-4CD0-8500-AC60CAEC4AC3}" type="presOf" srcId="{B704F734-39CD-4244-97D9-8D1D89652720}" destId="{86AE536B-ABB6-44D5-B033-69A1FD682D7D}" srcOrd="0" destOrd="0" presId="urn:microsoft.com/office/officeart/2005/8/layout/vList3"/>
    <dgm:cxn modelId="{2D1851B6-159D-47F8-A129-16CB66A37A71}" type="presOf" srcId="{11C2BFCC-78BC-43B5-928B-8FB440DF7AF8}" destId="{B1AE5538-28C7-4043-8877-AEF36CC6910E}" srcOrd="0" destOrd="0" presId="urn:microsoft.com/office/officeart/2005/8/layout/vList3"/>
    <dgm:cxn modelId="{6E5C4344-55C5-4C62-B380-15A8B7F59B2E}" type="presOf" srcId="{A935045A-EB2C-4050-8330-44D03031DCAF}" destId="{F9591BF8-8AF8-4861-8B68-046A0D4038B1}" srcOrd="0" destOrd="0" presId="urn:microsoft.com/office/officeart/2005/8/layout/vList3"/>
    <dgm:cxn modelId="{551AA70A-D1E6-4CEE-B3C5-EA86FB2DAB4B}" type="presOf" srcId="{DEB5A63B-8A49-4C10-A8AB-C8DBAB8E1C1F}" destId="{2F316B70-99DE-43E8-8859-865AB0A71883}" srcOrd="0" destOrd="0" presId="urn:microsoft.com/office/officeart/2005/8/layout/vList3"/>
    <dgm:cxn modelId="{243D8560-67D3-4AB3-8F90-D4330479B749}" srcId="{B704F734-39CD-4244-97D9-8D1D89652720}" destId="{A935045A-EB2C-4050-8330-44D03031DCAF}" srcOrd="2" destOrd="0" parTransId="{3B37413A-B74D-465F-9D42-89CF7EC995B2}" sibTransId="{9F73A4F6-C544-41B9-A15A-8375ED970E9E}"/>
    <dgm:cxn modelId="{2D5C50B0-3D8C-46C1-875B-DB67CB40497A}" type="presOf" srcId="{2B05703B-0D6F-4C9D-967C-08E4F81703FD}" destId="{4EEC153D-B583-4652-98DC-A8D0BB928709}" srcOrd="0" destOrd="0" presId="urn:microsoft.com/office/officeart/2005/8/layout/vList3"/>
    <dgm:cxn modelId="{3FE8F381-CEBB-4089-A746-B12617D4CF2C}" srcId="{B704F734-39CD-4244-97D9-8D1D89652720}" destId="{DEB5A63B-8A49-4C10-A8AB-C8DBAB8E1C1F}" srcOrd="0" destOrd="0" parTransId="{47511ED4-07AA-4FFC-9F19-BF62C4818801}" sibTransId="{DBFE5444-2920-4B61-BD6E-59D18DBEADBC}"/>
    <dgm:cxn modelId="{AF1D0CA3-8B9C-4B38-BF5F-7C4BDC8EF2D9}" srcId="{B704F734-39CD-4244-97D9-8D1D89652720}" destId="{9BD3C9FC-BBEF-4B19-8342-5DADF7DF0A5E}" srcOrd="3" destOrd="0" parTransId="{5CA6E594-6224-4EE0-8831-A8540BB64910}" sibTransId="{442D72BE-4E00-4816-8925-2CAD0D4C2402}"/>
    <dgm:cxn modelId="{212A836E-091A-4FFC-AB1E-41039C234F95}" srcId="{B704F734-39CD-4244-97D9-8D1D89652720}" destId="{11C2BFCC-78BC-43B5-928B-8FB440DF7AF8}" srcOrd="1" destOrd="0" parTransId="{C9BC4571-BC8E-45BE-9773-ACE2C5A5A5BF}" sibTransId="{D38689ED-FEDA-4011-8D30-DCEB28FE5527}"/>
    <dgm:cxn modelId="{F2D57A92-0F40-4F27-ABF1-2E48367D7474}" type="presParOf" srcId="{86AE536B-ABB6-44D5-B033-69A1FD682D7D}" destId="{1944B841-3AE1-4DD5-9CC0-7260D1DE463E}" srcOrd="0" destOrd="0" presId="urn:microsoft.com/office/officeart/2005/8/layout/vList3"/>
    <dgm:cxn modelId="{E7763547-6F09-4BA0-AE02-20E56A235024}" type="presParOf" srcId="{1944B841-3AE1-4DD5-9CC0-7260D1DE463E}" destId="{880813F2-19E3-437F-9CE4-DDC339203760}" srcOrd="0" destOrd="0" presId="urn:microsoft.com/office/officeart/2005/8/layout/vList3"/>
    <dgm:cxn modelId="{38ED213F-2C07-40CC-8E59-44954375DEB6}" type="presParOf" srcId="{1944B841-3AE1-4DD5-9CC0-7260D1DE463E}" destId="{2F316B70-99DE-43E8-8859-865AB0A71883}" srcOrd="1" destOrd="0" presId="urn:microsoft.com/office/officeart/2005/8/layout/vList3"/>
    <dgm:cxn modelId="{09A540F1-2BDD-4E6A-A107-ACADBD9860CE}" type="presParOf" srcId="{86AE536B-ABB6-44D5-B033-69A1FD682D7D}" destId="{6C26F1F0-D434-4C4A-96C7-BDD2AF18B5F1}" srcOrd="1" destOrd="0" presId="urn:microsoft.com/office/officeart/2005/8/layout/vList3"/>
    <dgm:cxn modelId="{CEC7AE39-27F8-4E6F-98D3-EFAFFFF716D1}" type="presParOf" srcId="{86AE536B-ABB6-44D5-B033-69A1FD682D7D}" destId="{E21F7AAC-957F-4FCE-A993-3BCC9540D327}" srcOrd="2" destOrd="0" presId="urn:microsoft.com/office/officeart/2005/8/layout/vList3"/>
    <dgm:cxn modelId="{AB5159DE-2449-46C0-A803-6C4A3DF1EC91}" type="presParOf" srcId="{E21F7AAC-957F-4FCE-A993-3BCC9540D327}" destId="{04A2F1A7-5D5E-4D4E-B9AF-D5861A8E2903}" srcOrd="0" destOrd="0" presId="urn:microsoft.com/office/officeart/2005/8/layout/vList3"/>
    <dgm:cxn modelId="{236B5767-3EC1-4808-A0F7-FC67B005D1AB}" type="presParOf" srcId="{E21F7AAC-957F-4FCE-A993-3BCC9540D327}" destId="{B1AE5538-28C7-4043-8877-AEF36CC6910E}" srcOrd="1" destOrd="0" presId="urn:microsoft.com/office/officeart/2005/8/layout/vList3"/>
    <dgm:cxn modelId="{09324140-B501-4E82-A1C8-9E419AEC2448}" type="presParOf" srcId="{86AE536B-ABB6-44D5-B033-69A1FD682D7D}" destId="{02C44780-6018-42BF-8204-E61008D29CE8}" srcOrd="3" destOrd="0" presId="urn:microsoft.com/office/officeart/2005/8/layout/vList3"/>
    <dgm:cxn modelId="{3BB1DB4C-CF4E-4348-91BD-CC5666DDA8F7}" type="presParOf" srcId="{86AE536B-ABB6-44D5-B033-69A1FD682D7D}" destId="{77579D20-D93B-4211-BDA3-8A09F8564EFD}" srcOrd="4" destOrd="0" presId="urn:microsoft.com/office/officeart/2005/8/layout/vList3"/>
    <dgm:cxn modelId="{E618C56E-22EC-4A59-84F3-F7BE1E4BB52B}" type="presParOf" srcId="{77579D20-D93B-4211-BDA3-8A09F8564EFD}" destId="{5D2B0B6E-51D5-4251-8F2E-40ABBF4DF82D}" srcOrd="0" destOrd="0" presId="urn:microsoft.com/office/officeart/2005/8/layout/vList3"/>
    <dgm:cxn modelId="{33751AF2-000E-4FD4-94A6-032E3C71172C}" type="presParOf" srcId="{77579D20-D93B-4211-BDA3-8A09F8564EFD}" destId="{F9591BF8-8AF8-4861-8B68-046A0D4038B1}" srcOrd="1" destOrd="0" presId="urn:microsoft.com/office/officeart/2005/8/layout/vList3"/>
    <dgm:cxn modelId="{73D0B4E8-DC6E-4FF9-8C8D-AF2AAF3CFE5D}" type="presParOf" srcId="{86AE536B-ABB6-44D5-B033-69A1FD682D7D}" destId="{C9057376-CD68-487A-8272-94545D25567C}" srcOrd="5" destOrd="0" presId="urn:microsoft.com/office/officeart/2005/8/layout/vList3"/>
    <dgm:cxn modelId="{A88D96FB-075C-4D63-BB05-5E3B5C08F322}" type="presParOf" srcId="{86AE536B-ABB6-44D5-B033-69A1FD682D7D}" destId="{38442BF9-5CCD-4FB7-9A32-08D5D9CA4B7E}" srcOrd="6" destOrd="0" presId="urn:microsoft.com/office/officeart/2005/8/layout/vList3"/>
    <dgm:cxn modelId="{09DE18DD-653B-4260-9A29-EEF8C3E34CCC}" type="presParOf" srcId="{38442BF9-5CCD-4FB7-9A32-08D5D9CA4B7E}" destId="{853AC680-0637-4CE4-9326-B6A33DE16AA8}" srcOrd="0" destOrd="0" presId="urn:microsoft.com/office/officeart/2005/8/layout/vList3"/>
    <dgm:cxn modelId="{3C6C1259-0DCC-46F1-BC8E-1A307169A644}" type="presParOf" srcId="{38442BF9-5CCD-4FB7-9A32-08D5D9CA4B7E}" destId="{1CE019DB-9AF0-46B8-BA2D-EFB213AE062E}" srcOrd="1" destOrd="0" presId="urn:microsoft.com/office/officeart/2005/8/layout/vList3"/>
    <dgm:cxn modelId="{300E0964-B311-43AD-B3B7-E35ADD967A2A}" type="presParOf" srcId="{86AE536B-ABB6-44D5-B033-69A1FD682D7D}" destId="{DA0CB52E-D123-4AE9-8370-DB5109BD7FFD}" srcOrd="7" destOrd="0" presId="urn:microsoft.com/office/officeart/2005/8/layout/vList3"/>
    <dgm:cxn modelId="{97E5A78A-0845-49D3-A637-58BF848B6A4F}" type="presParOf" srcId="{86AE536B-ABB6-44D5-B033-69A1FD682D7D}" destId="{AB0820F6-EA01-4811-B9EB-0D4669579A33}" srcOrd="8" destOrd="0" presId="urn:microsoft.com/office/officeart/2005/8/layout/vList3"/>
    <dgm:cxn modelId="{C74DF114-97D4-4AB3-8C8A-4A111C292C49}" type="presParOf" srcId="{AB0820F6-EA01-4811-B9EB-0D4669579A33}" destId="{60245505-2A44-4A6D-85FB-AE1AA9CD14EB}" srcOrd="0" destOrd="0" presId="urn:microsoft.com/office/officeart/2005/8/layout/vList3"/>
    <dgm:cxn modelId="{3973681E-63F1-4CAD-820B-D1CA0E04A882}" type="presParOf" srcId="{AB0820F6-EA01-4811-B9EB-0D4669579A33}" destId="{4EEC153D-B583-4652-98DC-A8D0BB92870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704F734-39CD-4244-97D9-8D1D89652720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</dgm:pt>
    <dgm:pt modelId="{DEB5A63B-8A49-4C10-A8AB-C8DBAB8E1C1F}">
      <dgm:prSet phldrT="[文本]"/>
      <dgm:spPr/>
      <dgm:t>
        <a:bodyPr/>
        <a:lstStyle/>
        <a:p>
          <a:pPr algn="l"/>
          <a:r>
            <a:rPr lang="zh-CN" altLang="en-US" dirty="0" smtClean="0"/>
            <a:t>一、</a:t>
          </a:r>
          <a:r>
            <a:rPr lang="zh-CN" altLang="zh-CN" dirty="0" smtClean="0"/>
            <a:t>八大员报名流程</a:t>
          </a:r>
          <a:endParaRPr lang="zh-CN" altLang="en-US" dirty="0"/>
        </a:p>
      </dgm:t>
    </dgm:pt>
    <dgm:pt modelId="{47511ED4-07AA-4FFC-9F19-BF62C4818801}" type="parTrans" cxnId="{3FE8F381-CEBB-4089-A746-B12617D4CF2C}">
      <dgm:prSet/>
      <dgm:spPr/>
      <dgm:t>
        <a:bodyPr/>
        <a:lstStyle/>
        <a:p>
          <a:endParaRPr lang="zh-CN" altLang="en-US"/>
        </a:p>
      </dgm:t>
    </dgm:pt>
    <dgm:pt modelId="{DBFE5444-2920-4B61-BD6E-59D18DBEADBC}" type="sibTrans" cxnId="{3FE8F381-CEBB-4089-A746-B12617D4CF2C}">
      <dgm:prSet/>
      <dgm:spPr/>
      <dgm:t>
        <a:bodyPr/>
        <a:lstStyle/>
        <a:p>
          <a:endParaRPr lang="zh-CN" altLang="en-US"/>
        </a:p>
      </dgm:t>
    </dgm:pt>
    <dgm:pt modelId="{11C2BFCC-78BC-43B5-928B-8FB440DF7AF8}">
      <dgm:prSet phldrT="[文本]"/>
      <dgm:spPr/>
      <dgm:t>
        <a:bodyPr/>
        <a:lstStyle/>
        <a:p>
          <a:pPr algn="l"/>
          <a:r>
            <a:rPr lang="zh-CN" altLang="en-US" dirty="0" smtClean="0"/>
            <a:t>二、安管员及特种作业员报名流程</a:t>
          </a:r>
          <a:endParaRPr lang="zh-CN" altLang="en-US" dirty="0"/>
        </a:p>
      </dgm:t>
    </dgm:pt>
    <dgm:pt modelId="{C9BC4571-BC8E-45BE-9773-ACE2C5A5A5BF}" type="parTrans" cxnId="{212A836E-091A-4FFC-AB1E-41039C234F95}">
      <dgm:prSet/>
      <dgm:spPr/>
      <dgm:t>
        <a:bodyPr/>
        <a:lstStyle/>
        <a:p>
          <a:endParaRPr lang="zh-CN" altLang="en-US"/>
        </a:p>
      </dgm:t>
    </dgm:pt>
    <dgm:pt modelId="{D38689ED-FEDA-4011-8D30-DCEB28FE5527}" type="sibTrans" cxnId="{212A836E-091A-4FFC-AB1E-41039C234F95}">
      <dgm:prSet/>
      <dgm:spPr/>
      <dgm:t>
        <a:bodyPr/>
        <a:lstStyle/>
        <a:p>
          <a:endParaRPr lang="zh-CN" altLang="en-US"/>
        </a:p>
      </dgm:t>
    </dgm:pt>
    <dgm:pt modelId="{A935045A-EB2C-4050-8330-44D03031DCAF}">
      <dgm:prSet phldrT="[文本]"/>
      <dgm:spPr/>
      <dgm:t>
        <a:bodyPr/>
        <a:lstStyle/>
        <a:p>
          <a:pPr algn="l"/>
          <a:r>
            <a:rPr lang="zh-CN" altLang="en-US" dirty="0" smtClean="0"/>
            <a:t>三、我校培训、考试安排</a:t>
          </a:r>
          <a:endParaRPr lang="zh-CN" altLang="en-US" dirty="0"/>
        </a:p>
      </dgm:t>
    </dgm:pt>
    <dgm:pt modelId="{3B37413A-B74D-465F-9D42-89CF7EC995B2}" type="parTrans" cxnId="{243D8560-67D3-4AB3-8F90-D4330479B749}">
      <dgm:prSet/>
      <dgm:spPr/>
      <dgm:t>
        <a:bodyPr/>
        <a:lstStyle/>
        <a:p>
          <a:endParaRPr lang="zh-CN" altLang="en-US"/>
        </a:p>
      </dgm:t>
    </dgm:pt>
    <dgm:pt modelId="{9F73A4F6-C544-41B9-A15A-8375ED970E9E}" type="sibTrans" cxnId="{243D8560-67D3-4AB3-8F90-D4330479B749}">
      <dgm:prSet/>
      <dgm:spPr/>
      <dgm:t>
        <a:bodyPr/>
        <a:lstStyle/>
        <a:p>
          <a:endParaRPr lang="zh-CN" altLang="en-US"/>
        </a:p>
      </dgm:t>
    </dgm:pt>
    <dgm:pt modelId="{9BD3C9FC-BBEF-4B19-8342-5DADF7DF0A5E}">
      <dgm:prSet phldrT="[文本]"/>
      <dgm:spPr/>
      <dgm:t>
        <a:bodyPr/>
        <a:lstStyle/>
        <a:p>
          <a:pPr algn="l"/>
          <a:r>
            <a:rPr lang="zh-CN" altLang="en-US" dirty="0" smtClean="0"/>
            <a:t>四、领取合格证书程序</a:t>
          </a:r>
          <a:endParaRPr lang="zh-CN" altLang="en-US" dirty="0"/>
        </a:p>
      </dgm:t>
    </dgm:pt>
    <dgm:pt modelId="{5CA6E594-6224-4EE0-8831-A8540BB64910}" type="parTrans" cxnId="{AF1D0CA3-8B9C-4B38-BF5F-7C4BDC8EF2D9}">
      <dgm:prSet/>
      <dgm:spPr/>
      <dgm:t>
        <a:bodyPr/>
        <a:lstStyle/>
        <a:p>
          <a:endParaRPr lang="zh-CN" altLang="en-US"/>
        </a:p>
      </dgm:t>
    </dgm:pt>
    <dgm:pt modelId="{442D72BE-4E00-4816-8925-2CAD0D4C2402}" type="sibTrans" cxnId="{AF1D0CA3-8B9C-4B38-BF5F-7C4BDC8EF2D9}">
      <dgm:prSet/>
      <dgm:spPr/>
      <dgm:t>
        <a:bodyPr/>
        <a:lstStyle/>
        <a:p>
          <a:endParaRPr lang="zh-CN" altLang="en-US"/>
        </a:p>
      </dgm:t>
    </dgm:pt>
    <dgm:pt modelId="{2B05703B-0D6F-4C9D-967C-08E4F81703FD}">
      <dgm:prSet phldrT="[文本]"/>
      <dgm:spPr/>
      <dgm:t>
        <a:bodyPr/>
        <a:lstStyle/>
        <a:p>
          <a:pPr algn="l"/>
          <a:r>
            <a:rPr lang="zh-CN" altLang="en-US" dirty="0" smtClean="0">
              <a:solidFill>
                <a:srgbClr val="C00000"/>
              </a:solidFill>
            </a:rPr>
            <a:t>五、证书延期培训情况说明</a:t>
          </a:r>
          <a:endParaRPr lang="zh-CN" altLang="en-US" dirty="0">
            <a:solidFill>
              <a:srgbClr val="C00000"/>
            </a:solidFill>
          </a:endParaRPr>
        </a:p>
      </dgm:t>
    </dgm:pt>
    <dgm:pt modelId="{233566E1-D683-41C9-A0AE-1156CA95B6E6}" type="parTrans" cxnId="{10C03781-E081-4EB7-9ECE-681D347ED582}">
      <dgm:prSet/>
      <dgm:spPr/>
      <dgm:t>
        <a:bodyPr/>
        <a:lstStyle/>
        <a:p>
          <a:endParaRPr lang="zh-CN" altLang="en-US"/>
        </a:p>
      </dgm:t>
    </dgm:pt>
    <dgm:pt modelId="{9290B64B-5C5F-4779-9FD5-8A94AEC7DAF1}" type="sibTrans" cxnId="{10C03781-E081-4EB7-9ECE-681D347ED582}">
      <dgm:prSet/>
      <dgm:spPr/>
      <dgm:t>
        <a:bodyPr/>
        <a:lstStyle/>
        <a:p>
          <a:endParaRPr lang="zh-CN" altLang="en-US"/>
        </a:p>
      </dgm:t>
    </dgm:pt>
    <dgm:pt modelId="{86AE536B-ABB6-44D5-B033-69A1FD682D7D}" type="pres">
      <dgm:prSet presAssocID="{B704F734-39CD-4244-97D9-8D1D89652720}" presName="linearFlow" presStyleCnt="0">
        <dgm:presLayoutVars>
          <dgm:dir/>
          <dgm:resizeHandles val="exact"/>
        </dgm:presLayoutVars>
      </dgm:prSet>
      <dgm:spPr/>
    </dgm:pt>
    <dgm:pt modelId="{1944B841-3AE1-4DD5-9CC0-7260D1DE463E}" type="pres">
      <dgm:prSet presAssocID="{DEB5A63B-8A49-4C10-A8AB-C8DBAB8E1C1F}" presName="composite" presStyleCnt="0"/>
      <dgm:spPr/>
    </dgm:pt>
    <dgm:pt modelId="{880813F2-19E3-437F-9CE4-DDC339203760}" type="pres">
      <dgm:prSet presAssocID="{DEB5A63B-8A49-4C10-A8AB-C8DBAB8E1C1F}" presName="imgShp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F316B70-99DE-43E8-8859-865AB0A71883}" type="pres">
      <dgm:prSet presAssocID="{DEB5A63B-8A49-4C10-A8AB-C8DBAB8E1C1F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C26F1F0-D434-4C4A-96C7-BDD2AF18B5F1}" type="pres">
      <dgm:prSet presAssocID="{DBFE5444-2920-4B61-BD6E-59D18DBEADBC}" presName="spacing" presStyleCnt="0"/>
      <dgm:spPr/>
    </dgm:pt>
    <dgm:pt modelId="{E21F7AAC-957F-4FCE-A993-3BCC9540D327}" type="pres">
      <dgm:prSet presAssocID="{11C2BFCC-78BC-43B5-928B-8FB440DF7AF8}" presName="composite" presStyleCnt="0"/>
      <dgm:spPr/>
    </dgm:pt>
    <dgm:pt modelId="{04A2F1A7-5D5E-4D4E-B9AF-D5861A8E2903}" type="pres">
      <dgm:prSet presAssocID="{11C2BFCC-78BC-43B5-928B-8FB440DF7AF8}" presName="imgShp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1AE5538-28C7-4043-8877-AEF36CC6910E}" type="pres">
      <dgm:prSet presAssocID="{11C2BFCC-78BC-43B5-928B-8FB440DF7AF8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2C44780-6018-42BF-8204-E61008D29CE8}" type="pres">
      <dgm:prSet presAssocID="{D38689ED-FEDA-4011-8D30-DCEB28FE5527}" presName="spacing" presStyleCnt="0"/>
      <dgm:spPr/>
    </dgm:pt>
    <dgm:pt modelId="{77579D20-D93B-4211-BDA3-8A09F8564EFD}" type="pres">
      <dgm:prSet presAssocID="{A935045A-EB2C-4050-8330-44D03031DCAF}" presName="composite" presStyleCnt="0"/>
      <dgm:spPr/>
    </dgm:pt>
    <dgm:pt modelId="{5D2B0B6E-51D5-4251-8F2E-40ABBF4DF82D}" type="pres">
      <dgm:prSet presAssocID="{A935045A-EB2C-4050-8330-44D03031DCAF}" presName="imgShp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F9591BF8-8AF8-4861-8B68-046A0D4038B1}" type="pres">
      <dgm:prSet presAssocID="{A935045A-EB2C-4050-8330-44D03031DCAF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9057376-CD68-487A-8272-94545D25567C}" type="pres">
      <dgm:prSet presAssocID="{9F73A4F6-C544-41B9-A15A-8375ED970E9E}" presName="spacing" presStyleCnt="0"/>
      <dgm:spPr/>
    </dgm:pt>
    <dgm:pt modelId="{38442BF9-5CCD-4FB7-9A32-08D5D9CA4B7E}" type="pres">
      <dgm:prSet presAssocID="{9BD3C9FC-BBEF-4B19-8342-5DADF7DF0A5E}" presName="composite" presStyleCnt="0"/>
      <dgm:spPr/>
    </dgm:pt>
    <dgm:pt modelId="{853AC680-0637-4CE4-9326-B6A33DE16AA8}" type="pres">
      <dgm:prSet presAssocID="{9BD3C9FC-BBEF-4B19-8342-5DADF7DF0A5E}" presName="imgShp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1CE019DB-9AF0-46B8-BA2D-EFB213AE062E}" type="pres">
      <dgm:prSet presAssocID="{9BD3C9FC-BBEF-4B19-8342-5DADF7DF0A5E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A0CB52E-D123-4AE9-8370-DB5109BD7FFD}" type="pres">
      <dgm:prSet presAssocID="{442D72BE-4E00-4816-8925-2CAD0D4C2402}" presName="spacing" presStyleCnt="0"/>
      <dgm:spPr/>
    </dgm:pt>
    <dgm:pt modelId="{AB0820F6-EA01-4811-B9EB-0D4669579A33}" type="pres">
      <dgm:prSet presAssocID="{2B05703B-0D6F-4C9D-967C-08E4F81703FD}" presName="composite" presStyleCnt="0"/>
      <dgm:spPr/>
    </dgm:pt>
    <dgm:pt modelId="{60245505-2A44-4A6D-85FB-AE1AA9CD14EB}" type="pres">
      <dgm:prSet presAssocID="{2B05703B-0D6F-4C9D-967C-08E4F81703FD}" presName="imgShp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4EEC153D-B583-4652-98DC-A8D0BB928709}" type="pres">
      <dgm:prSet presAssocID="{2B05703B-0D6F-4C9D-967C-08E4F81703FD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10C03781-E081-4EB7-9ECE-681D347ED582}" srcId="{B704F734-39CD-4244-97D9-8D1D89652720}" destId="{2B05703B-0D6F-4C9D-967C-08E4F81703FD}" srcOrd="4" destOrd="0" parTransId="{233566E1-D683-41C9-A0AE-1156CA95B6E6}" sibTransId="{9290B64B-5C5F-4779-9FD5-8A94AEC7DAF1}"/>
    <dgm:cxn modelId="{0A007827-9CE4-45CB-8CE0-D273D211B1D1}" type="presOf" srcId="{11C2BFCC-78BC-43B5-928B-8FB440DF7AF8}" destId="{B1AE5538-28C7-4043-8877-AEF36CC6910E}" srcOrd="0" destOrd="0" presId="urn:microsoft.com/office/officeart/2005/8/layout/vList3"/>
    <dgm:cxn modelId="{D3B9BC47-7F62-4119-8EE5-2DF13D8D5649}" type="presOf" srcId="{A935045A-EB2C-4050-8330-44D03031DCAF}" destId="{F9591BF8-8AF8-4861-8B68-046A0D4038B1}" srcOrd="0" destOrd="0" presId="urn:microsoft.com/office/officeart/2005/8/layout/vList3"/>
    <dgm:cxn modelId="{679AD268-37F0-409F-97BE-2C84A5749D33}" type="presOf" srcId="{9BD3C9FC-BBEF-4B19-8342-5DADF7DF0A5E}" destId="{1CE019DB-9AF0-46B8-BA2D-EFB213AE062E}" srcOrd="0" destOrd="0" presId="urn:microsoft.com/office/officeart/2005/8/layout/vList3"/>
    <dgm:cxn modelId="{243D8560-67D3-4AB3-8F90-D4330479B749}" srcId="{B704F734-39CD-4244-97D9-8D1D89652720}" destId="{A935045A-EB2C-4050-8330-44D03031DCAF}" srcOrd="2" destOrd="0" parTransId="{3B37413A-B74D-465F-9D42-89CF7EC995B2}" sibTransId="{9F73A4F6-C544-41B9-A15A-8375ED970E9E}"/>
    <dgm:cxn modelId="{EACDD751-8A72-4C81-B534-04ECA988E1DA}" type="presOf" srcId="{DEB5A63B-8A49-4C10-A8AB-C8DBAB8E1C1F}" destId="{2F316B70-99DE-43E8-8859-865AB0A71883}" srcOrd="0" destOrd="0" presId="urn:microsoft.com/office/officeart/2005/8/layout/vList3"/>
    <dgm:cxn modelId="{7F0BF32D-E6BE-459B-BDD7-DB0BD8CF92D3}" type="presOf" srcId="{B704F734-39CD-4244-97D9-8D1D89652720}" destId="{86AE536B-ABB6-44D5-B033-69A1FD682D7D}" srcOrd="0" destOrd="0" presId="urn:microsoft.com/office/officeart/2005/8/layout/vList3"/>
    <dgm:cxn modelId="{3FE8F381-CEBB-4089-A746-B12617D4CF2C}" srcId="{B704F734-39CD-4244-97D9-8D1D89652720}" destId="{DEB5A63B-8A49-4C10-A8AB-C8DBAB8E1C1F}" srcOrd="0" destOrd="0" parTransId="{47511ED4-07AA-4FFC-9F19-BF62C4818801}" sibTransId="{DBFE5444-2920-4B61-BD6E-59D18DBEADBC}"/>
    <dgm:cxn modelId="{AF1D0CA3-8B9C-4B38-BF5F-7C4BDC8EF2D9}" srcId="{B704F734-39CD-4244-97D9-8D1D89652720}" destId="{9BD3C9FC-BBEF-4B19-8342-5DADF7DF0A5E}" srcOrd="3" destOrd="0" parTransId="{5CA6E594-6224-4EE0-8831-A8540BB64910}" sibTransId="{442D72BE-4E00-4816-8925-2CAD0D4C2402}"/>
    <dgm:cxn modelId="{212A836E-091A-4FFC-AB1E-41039C234F95}" srcId="{B704F734-39CD-4244-97D9-8D1D89652720}" destId="{11C2BFCC-78BC-43B5-928B-8FB440DF7AF8}" srcOrd="1" destOrd="0" parTransId="{C9BC4571-BC8E-45BE-9773-ACE2C5A5A5BF}" sibTransId="{D38689ED-FEDA-4011-8D30-DCEB28FE5527}"/>
    <dgm:cxn modelId="{39FA429E-E5E8-440C-84AF-04742CF08FAC}" type="presOf" srcId="{2B05703B-0D6F-4C9D-967C-08E4F81703FD}" destId="{4EEC153D-B583-4652-98DC-A8D0BB928709}" srcOrd="0" destOrd="0" presId="urn:microsoft.com/office/officeart/2005/8/layout/vList3"/>
    <dgm:cxn modelId="{29ACF57F-1F3A-42F1-8DC3-7EEA44780958}" type="presParOf" srcId="{86AE536B-ABB6-44D5-B033-69A1FD682D7D}" destId="{1944B841-3AE1-4DD5-9CC0-7260D1DE463E}" srcOrd="0" destOrd="0" presId="urn:microsoft.com/office/officeart/2005/8/layout/vList3"/>
    <dgm:cxn modelId="{B0D16D04-4B37-4E05-98F2-F04715F8DFB5}" type="presParOf" srcId="{1944B841-3AE1-4DD5-9CC0-7260D1DE463E}" destId="{880813F2-19E3-437F-9CE4-DDC339203760}" srcOrd="0" destOrd="0" presId="urn:microsoft.com/office/officeart/2005/8/layout/vList3"/>
    <dgm:cxn modelId="{1ACB46DA-99DA-4715-9895-E9E9A8707371}" type="presParOf" srcId="{1944B841-3AE1-4DD5-9CC0-7260D1DE463E}" destId="{2F316B70-99DE-43E8-8859-865AB0A71883}" srcOrd="1" destOrd="0" presId="urn:microsoft.com/office/officeart/2005/8/layout/vList3"/>
    <dgm:cxn modelId="{19A96EA9-9AED-494C-BB13-F60402A20185}" type="presParOf" srcId="{86AE536B-ABB6-44D5-B033-69A1FD682D7D}" destId="{6C26F1F0-D434-4C4A-96C7-BDD2AF18B5F1}" srcOrd="1" destOrd="0" presId="urn:microsoft.com/office/officeart/2005/8/layout/vList3"/>
    <dgm:cxn modelId="{85F7361E-9B22-41A0-BF4C-FA3F2A5E5FE2}" type="presParOf" srcId="{86AE536B-ABB6-44D5-B033-69A1FD682D7D}" destId="{E21F7AAC-957F-4FCE-A993-3BCC9540D327}" srcOrd="2" destOrd="0" presId="urn:microsoft.com/office/officeart/2005/8/layout/vList3"/>
    <dgm:cxn modelId="{0A78FC08-434E-4ECA-8CF0-6A47B8DB5569}" type="presParOf" srcId="{E21F7AAC-957F-4FCE-A993-3BCC9540D327}" destId="{04A2F1A7-5D5E-4D4E-B9AF-D5861A8E2903}" srcOrd="0" destOrd="0" presId="urn:microsoft.com/office/officeart/2005/8/layout/vList3"/>
    <dgm:cxn modelId="{C4F30992-5C42-46A4-854C-CE30E9E684D6}" type="presParOf" srcId="{E21F7AAC-957F-4FCE-A993-3BCC9540D327}" destId="{B1AE5538-28C7-4043-8877-AEF36CC6910E}" srcOrd="1" destOrd="0" presId="urn:microsoft.com/office/officeart/2005/8/layout/vList3"/>
    <dgm:cxn modelId="{614B07A7-3E46-4327-B5D6-72D0F7B21F86}" type="presParOf" srcId="{86AE536B-ABB6-44D5-B033-69A1FD682D7D}" destId="{02C44780-6018-42BF-8204-E61008D29CE8}" srcOrd="3" destOrd="0" presId="urn:microsoft.com/office/officeart/2005/8/layout/vList3"/>
    <dgm:cxn modelId="{FC91E7B1-D81B-4D75-994C-B495B73778A1}" type="presParOf" srcId="{86AE536B-ABB6-44D5-B033-69A1FD682D7D}" destId="{77579D20-D93B-4211-BDA3-8A09F8564EFD}" srcOrd="4" destOrd="0" presId="urn:microsoft.com/office/officeart/2005/8/layout/vList3"/>
    <dgm:cxn modelId="{498C672F-8146-45A8-99B0-ECC976B087DD}" type="presParOf" srcId="{77579D20-D93B-4211-BDA3-8A09F8564EFD}" destId="{5D2B0B6E-51D5-4251-8F2E-40ABBF4DF82D}" srcOrd="0" destOrd="0" presId="urn:microsoft.com/office/officeart/2005/8/layout/vList3"/>
    <dgm:cxn modelId="{9CBA985E-666E-4829-8751-CFD101FADD5C}" type="presParOf" srcId="{77579D20-D93B-4211-BDA3-8A09F8564EFD}" destId="{F9591BF8-8AF8-4861-8B68-046A0D4038B1}" srcOrd="1" destOrd="0" presId="urn:microsoft.com/office/officeart/2005/8/layout/vList3"/>
    <dgm:cxn modelId="{7B5D45F7-866C-48B4-A6C3-F126DD4AACE1}" type="presParOf" srcId="{86AE536B-ABB6-44D5-B033-69A1FD682D7D}" destId="{C9057376-CD68-487A-8272-94545D25567C}" srcOrd="5" destOrd="0" presId="urn:microsoft.com/office/officeart/2005/8/layout/vList3"/>
    <dgm:cxn modelId="{1F2F1EAD-9A19-42F1-A3A5-94F7AB12871F}" type="presParOf" srcId="{86AE536B-ABB6-44D5-B033-69A1FD682D7D}" destId="{38442BF9-5CCD-4FB7-9A32-08D5D9CA4B7E}" srcOrd="6" destOrd="0" presId="urn:microsoft.com/office/officeart/2005/8/layout/vList3"/>
    <dgm:cxn modelId="{93B7E253-EBE6-4A9D-AB61-55318C9C4EED}" type="presParOf" srcId="{38442BF9-5CCD-4FB7-9A32-08D5D9CA4B7E}" destId="{853AC680-0637-4CE4-9326-B6A33DE16AA8}" srcOrd="0" destOrd="0" presId="urn:microsoft.com/office/officeart/2005/8/layout/vList3"/>
    <dgm:cxn modelId="{CE7D1B55-E34E-4119-A8CE-FC0F6D42C41B}" type="presParOf" srcId="{38442BF9-5CCD-4FB7-9A32-08D5D9CA4B7E}" destId="{1CE019DB-9AF0-46B8-BA2D-EFB213AE062E}" srcOrd="1" destOrd="0" presId="urn:microsoft.com/office/officeart/2005/8/layout/vList3"/>
    <dgm:cxn modelId="{D407A72D-06AC-4FB8-AEAC-68270719FC8F}" type="presParOf" srcId="{86AE536B-ABB6-44D5-B033-69A1FD682D7D}" destId="{DA0CB52E-D123-4AE9-8370-DB5109BD7FFD}" srcOrd="7" destOrd="0" presId="urn:microsoft.com/office/officeart/2005/8/layout/vList3"/>
    <dgm:cxn modelId="{E30DEBC4-1B97-4B58-8778-27A08880606D}" type="presParOf" srcId="{86AE536B-ABB6-44D5-B033-69A1FD682D7D}" destId="{AB0820F6-EA01-4811-B9EB-0D4669579A33}" srcOrd="8" destOrd="0" presId="urn:microsoft.com/office/officeart/2005/8/layout/vList3"/>
    <dgm:cxn modelId="{8CA5913E-331E-4F71-AB42-0CC546751600}" type="presParOf" srcId="{AB0820F6-EA01-4811-B9EB-0D4669579A33}" destId="{60245505-2A44-4A6D-85FB-AE1AA9CD14EB}" srcOrd="0" destOrd="0" presId="urn:microsoft.com/office/officeart/2005/8/layout/vList3"/>
    <dgm:cxn modelId="{4012BAED-CA45-4C30-9CD4-6D1D22FEC479}" type="presParOf" srcId="{AB0820F6-EA01-4811-B9EB-0D4669579A33}" destId="{4EEC153D-B583-4652-98DC-A8D0BB92870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F316B70-99DE-43E8-8859-865AB0A71883}">
      <dsp:nvSpPr>
        <dsp:cNvPr id="0" name=""/>
        <dsp:cNvSpPr/>
      </dsp:nvSpPr>
      <dsp:spPr>
        <a:xfrm rot="10800000">
          <a:off x="1644096" y="3357"/>
          <a:ext cx="5795764" cy="737045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017" tIns="99060" rIns="184912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600" kern="1200" dirty="0" smtClean="0"/>
            <a:t>一、</a:t>
          </a:r>
          <a:r>
            <a:rPr lang="zh-CN" altLang="zh-CN" sz="2600" kern="1200" dirty="0" smtClean="0"/>
            <a:t>八大员报名流程</a:t>
          </a:r>
          <a:endParaRPr lang="zh-CN" altLang="en-US" sz="2600" kern="1200" dirty="0"/>
        </a:p>
      </dsp:txBody>
      <dsp:txXfrm rot="10800000">
        <a:off x="1644096" y="3357"/>
        <a:ext cx="5795764" cy="737045"/>
      </dsp:txXfrm>
    </dsp:sp>
    <dsp:sp modelId="{880813F2-19E3-437F-9CE4-DDC339203760}">
      <dsp:nvSpPr>
        <dsp:cNvPr id="0" name=""/>
        <dsp:cNvSpPr/>
      </dsp:nvSpPr>
      <dsp:spPr>
        <a:xfrm>
          <a:off x="1275574" y="3357"/>
          <a:ext cx="737045" cy="73704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AE5538-28C7-4043-8877-AEF36CC6910E}">
      <dsp:nvSpPr>
        <dsp:cNvPr id="0" name=""/>
        <dsp:cNvSpPr/>
      </dsp:nvSpPr>
      <dsp:spPr>
        <a:xfrm rot="10800000">
          <a:off x="1644096" y="960417"/>
          <a:ext cx="5795764" cy="737045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017" tIns="99060" rIns="184912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600" kern="1200" dirty="0" smtClean="0"/>
            <a:t>二、安管员及特种作业员报名流程</a:t>
          </a:r>
          <a:endParaRPr lang="zh-CN" altLang="en-US" sz="2600" kern="1200" dirty="0"/>
        </a:p>
      </dsp:txBody>
      <dsp:txXfrm rot="10800000">
        <a:off x="1644096" y="960417"/>
        <a:ext cx="5795764" cy="737045"/>
      </dsp:txXfrm>
    </dsp:sp>
    <dsp:sp modelId="{04A2F1A7-5D5E-4D4E-B9AF-D5861A8E2903}">
      <dsp:nvSpPr>
        <dsp:cNvPr id="0" name=""/>
        <dsp:cNvSpPr/>
      </dsp:nvSpPr>
      <dsp:spPr>
        <a:xfrm>
          <a:off x="1275574" y="960417"/>
          <a:ext cx="737045" cy="73704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591BF8-8AF8-4861-8B68-046A0D4038B1}">
      <dsp:nvSpPr>
        <dsp:cNvPr id="0" name=""/>
        <dsp:cNvSpPr/>
      </dsp:nvSpPr>
      <dsp:spPr>
        <a:xfrm rot="10800000">
          <a:off x="1644096" y="1917477"/>
          <a:ext cx="5795764" cy="737045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017" tIns="99060" rIns="184912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600" kern="1200" dirty="0" smtClean="0"/>
            <a:t>三、我校培训、考试安排</a:t>
          </a:r>
          <a:endParaRPr lang="zh-CN" altLang="en-US" sz="2600" kern="1200" dirty="0"/>
        </a:p>
      </dsp:txBody>
      <dsp:txXfrm rot="10800000">
        <a:off x="1644096" y="1917477"/>
        <a:ext cx="5795764" cy="737045"/>
      </dsp:txXfrm>
    </dsp:sp>
    <dsp:sp modelId="{5D2B0B6E-51D5-4251-8F2E-40ABBF4DF82D}">
      <dsp:nvSpPr>
        <dsp:cNvPr id="0" name=""/>
        <dsp:cNvSpPr/>
      </dsp:nvSpPr>
      <dsp:spPr>
        <a:xfrm>
          <a:off x="1275574" y="1917477"/>
          <a:ext cx="737045" cy="73704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E019DB-9AF0-46B8-BA2D-EFB213AE062E}">
      <dsp:nvSpPr>
        <dsp:cNvPr id="0" name=""/>
        <dsp:cNvSpPr/>
      </dsp:nvSpPr>
      <dsp:spPr>
        <a:xfrm rot="10800000">
          <a:off x="1644096" y="2874536"/>
          <a:ext cx="5795764" cy="737045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017" tIns="99060" rIns="184912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600" kern="1200" dirty="0" smtClean="0"/>
            <a:t>四、领取合格证书程序</a:t>
          </a:r>
          <a:endParaRPr lang="zh-CN" altLang="en-US" sz="2600" kern="1200" dirty="0"/>
        </a:p>
      </dsp:txBody>
      <dsp:txXfrm rot="10800000">
        <a:off x="1644096" y="2874536"/>
        <a:ext cx="5795764" cy="737045"/>
      </dsp:txXfrm>
    </dsp:sp>
    <dsp:sp modelId="{853AC680-0637-4CE4-9326-B6A33DE16AA8}">
      <dsp:nvSpPr>
        <dsp:cNvPr id="0" name=""/>
        <dsp:cNvSpPr/>
      </dsp:nvSpPr>
      <dsp:spPr>
        <a:xfrm>
          <a:off x="1275574" y="2874536"/>
          <a:ext cx="737045" cy="737045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EC153D-B583-4652-98DC-A8D0BB928709}">
      <dsp:nvSpPr>
        <dsp:cNvPr id="0" name=""/>
        <dsp:cNvSpPr/>
      </dsp:nvSpPr>
      <dsp:spPr>
        <a:xfrm rot="10800000">
          <a:off x="1644096" y="3831596"/>
          <a:ext cx="5795764" cy="737045"/>
        </a:xfrm>
        <a:prstGeom prst="homePlat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017" tIns="99060" rIns="184912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600" kern="1200" dirty="0" smtClean="0"/>
            <a:t>五、证书延期培训情况说明</a:t>
          </a:r>
          <a:endParaRPr lang="zh-CN" altLang="en-US" sz="2600" kern="1200" dirty="0"/>
        </a:p>
      </dsp:txBody>
      <dsp:txXfrm rot="10800000">
        <a:off x="1644096" y="3831596"/>
        <a:ext cx="5795764" cy="737045"/>
      </dsp:txXfrm>
    </dsp:sp>
    <dsp:sp modelId="{60245505-2A44-4A6D-85FB-AE1AA9CD14EB}">
      <dsp:nvSpPr>
        <dsp:cNvPr id="0" name=""/>
        <dsp:cNvSpPr/>
      </dsp:nvSpPr>
      <dsp:spPr>
        <a:xfrm>
          <a:off x="1275574" y="3831596"/>
          <a:ext cx="737045" cy="737045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F07E31B-AD67-479E-B829-9C65BE0D5643}">
      <dsp:nvSpPr>
        <dsp:cNvPr id="0" name=""/>
        <dsp:cNvSpPr/>
      </dsp:nvSpPr>
      <dsp:spPr>
        <a:xfrm>
          <a:off x="2828944" y="340"/>
          <a:ext cx="4243417" cy="1326381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85" tIns="19685" rIns="19685" bIns="19685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zh-CN" sz="3100" kern="1200" dirty="0" smtClean="0"/>
            <a:t>报名人员要做好实名制。</a:t>
          </a:r>
          <a:endParaRPr lang="zh-CN" altLang="en-US" sz="3100" kern="1200" dirty="0"/>
        </a:p>
      </dsp:txBody>
      <dsp:txXfrm>
        <a:off x="2828944" y="340"/>
        <a:ext cx="4243417" cy="1326381"/>
      </dsp:txXfrm>
    </dsp:sp>
    <dsp:sp modelId="{D936FB52-ED4D-4FAE-845B-98B4B923D9D3}">
      <dsp:nvSpPr>
        <dsp:cNvPr id="0" name=""/>
        <dsp:cNvSpPr/>
      </dsp:nvSpPr>
      <dsp:spPr>
        <a:xfrm>
          <a:off x="0" y="340"/>
          <a:ext cx="2828944" cy="132638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400" kern="1200" dirty="0" smtClean="0"/>
            <a:t>第一步</a:t>
          </a:r>
          <a:endParaRPr lang="zh-CN" altLang="en-US" sz="4400" kern="1200" dirty="0"/>
        </a:p>
      </dsp:txBody>
      <dsp:txXfrm>
        <a:off x="0" y="340"/>
        <a:ext cx="2828944" cy="1326381"/>
      </dsp:txXfrm>
    </dsp:sp>
    <dsp:sp modelId="{6E7D5B54-2654-49D8-9A2A-5771386E26C4}">
      <dsp:nvSpPr>
        <dsp:cNvPr id="0" name=""/>
        <dsp:cNvSpPr/>
      </dsp:nvSpPr>
      <dsp:spPr>
        <a:xfrm>
          <a:off x="2828944" y="1459360"/>
          <a:ext cx="4243417" cy="1326381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85" tIns="19685" rIns="19685" bIns="19685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zh-CN" sz="3100" kern="1200" dirty="0" smtClean="0"/>
            <a:t>要把已经实名制的人员聘用到单位。</a:t>
          </a:r>
          <a:endParaRPr lang="zh-CN" altLang="en-US" sz="3100" kern="1200" dirty="0"/>
        </a:p>
      </dsp:txBody>
      <dsp:txXfrm>
        <a:off x="2828944" y="1459360"/>
        <a:ext cx="4243417" cy="1326381"/>
      </dsp:txXfrm>
    </dsp:sp>
    <dsp:sp modelId="{FEA218B4-C2E1-460A-9BD3-1DB9B9CA5D4E}">
      <dsp:nvSpPr>
        <dsp:cNvPr id="0" name=""/>
        <dsp:cNvSpPr/>
      </dsp:nvSpPr>
      <dsp:spPr>
        <a:xfrm>
          <a:off x="0" y="1459360"/>
          <a:ext cx="2828944" cy="132638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400" kern="1200" dirty="0" smtClean="0"/>
            <a:t>第二步</a:t>
          </a:r>
          <a:endParaRPr lang="zh-CN" altLang="en-US" sz="4400" kern="1200" dirty="0"/>
        </a:p>
      </dsp:txBody>
      <dsp:txXfrm>
        <a:off x="0" y="1459360"/>
        <a:ext cx="2828944" cy="132638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F316B70-99DE-43E8-8859-865AB0A71883}">
      <dsp:nvSpPr>
        <dsp:cNvPr id="0" name=""/>
        <dsp:cNvSpPr/>
      </dsp:nvSpPr>
      <dsp:spPr>
        <a:xfrm rot="10800000">
          <a:off x="1644096" y="3357"/>
          <a:ext cx="5795764" cy="737045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017" tIns="99060" rIns="184912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600" kern="1200" dirty="0" smtClean="0"/>
            <a:t>一、</a:t>
          </a:r>
          <a:r>
            <a:rPr lang="zh-CN" altLang="zh-CN" sz="2600" kern="1200" dirty="0" smtClean="0"/>
            <a:t>八大员报名流程</a:t>
          </a:r>
          <a:endParaRPr lang="zh-CN" altLang="en-US" sz="2600" kern="1200" dirty="0"/>
        </a:p>
      </dsp:txBody>
      <dsp:txXfrm rot="10800000">
        <a:off x="1644096" y="3357"/>
        <a:ext cx="5795764" cy="737045"/>
      </dsp:txXfrm>
    </dsp:sp>
    <dsp:sp modelId="{880813F2-19E3-437F-9CE4-DDC339203760}">
      <dsp:nvSpPr>
        <dsp:cNvPr id="0" name=""/>
        <dsp:cNvSpPr/>
      </dsp:nvSpPr>
      <dsp:spPr>
        <a:xfrm>
          <a:off x="1275574" y="3357"/>
          <a:ext cx="737045" cy="73704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AE5538-28C7-4043-8877-AEF36CC6910E}">
      <dsp:nvSpPr>
        <dsp:cNvPr id="0" name=""/>
        <dsp:cNvSpPr/>
      </dsp:nvSpPr>
      <dsp:spPr>
        <a:xfrm rot="10800000">
          <a:off x="1644096" y="960417"/>
          <a:ext cx="5795764" cy="737045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017" tIns="99060" rIns="184912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600" kern="1200" dirty="0" smtClean="0">
              <a:solidFill>
                <a:srgbClr val="C00000"/>
              </a:solidFill>
            </a:rPr>
            <a:t>二、安管员及特种作业员报名流程</a:t>
          </a:r>
          <a:endParaRPr lang="zh-CN" altLang="en-US" sz="2600" kern="1200" dirty="0">
            <a:solidFill>
              <a:srgbClr val="C00000"/>
            </a:solidFill>
          </a:endParaRPr>
        </a:p>
      </dsp:txBody>
      <dsp:txXfrm rot="10800000">
        <a:off x="1644096" y="960417"/>
        <a:ext cx="5795764" cy="737045"/>
      </dsp:txXfrm>
    </dsp:sp>
    <dsp:sp modelId="{04A2F1A7-5D5E-4D4E-B9AF-D5861A8E2903}">
      <dsp:nvSpPr>
        <dsp:cNvPr id="0" name=""/>
        <dsp:cNvSpPr/>
      </dsp:nvSpPr>
      <dsp:spPr>
        <a:xfrm>
          <a:off x="1275574" y="960417"/>
          <a:ext cx="737045" cy="73704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591BF8-8AF8-4861-8B68-046A0D4038B1}">
      <dsp:nvSpPr>
        <dsp:cNvPr id="0" name=""/>
        <dsp:cNvSpPr/>
      </dsp:nvSpPr>
      <dsp:spPr>
        <a:xfrm rot="10800000">
          <a:off x="1644096" y="1917477"/>
          <a:ext cx="5795764" cy="737045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017" tIns="99060" rIns="184912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600" kern="1200" dirty="0" smtClean="0"/>
            <a:t>三、我校培训、考试安排</a:t>
          </a:r>
          <a:endParaRPr lang="zh-CN" altLang="en-US" sz="2600" kern="1200" dirty="0"/>
        </a:p>
      </dsp:txBody>
      <dsp:txXfrm rot="10800000">
        <a:off x="1644096" y="1917477"/>
        <a:ext cx="5795764" cy="737045"/>
      </dsp:txXfrm>
    </dsp:sp>
    <dsp:sp modelId="{5D2B0B6E-51D5-4251-8F2E-40ABBF4DF82D}">
      <dsp:nvSpPr>
        <dsp:cNvPr id="0" name=""/>
        <dsp:cNvSpPr/>
      </dsp:nvSpPr>
      <dsp:spPr>
        <a:xfrm>
          <a:off x="1275574" y="1917477"/>
          <a:ext cx="737045" cy="73704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E019DB-9AF0-46B8-BA2D-EFB213AE062E}">
      <dsp:nvSpPr>
        <dsp:cNvPr id="0" name=""/>
        <dsp:cNvSpPr/>
      </dsp:nvSpPr>
      <dsp:spPr>
        <a:xfrm rot="10800000">
          <a:off x="1644096" y="2874536"/>
          <a:ext cx="5795764" cy="737045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017" tIns="99060" rIns="184912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600" kern="1200" dirty="0" smtClean="0"/>
            <a:t>四、领取合格证书程序</a:t>
          </a:r>
          <a:endParaRPr lang="zh-CN" altLang="en-US" sz="2600" kern="1200" dirty="0"/>
        </a:p>
      </dsp:txBody>
      <dsp:txXfrm rot="10800000">
        <a:off x="1644096" y="2874536"/>
        <a:ext cx="5795764" cy="737045"/>
      </dsp:txXfrm>
    </dsp:sp>
    <dsp:sp modelId="{853AC680-0637-4CE4-9326-B6A33DE16AA8}">
      <dsp:nvSpPr>
        <dsp:cNvPr id="0" name=""/>
        <dsp:cNvSpPr/>
      </dsp:nvSpPr>
      <dsp:spPr>
        <a:xfrm>
          <a:off x="1275574" y="2874536"/>
          <a:ext cx="737045" cy="737045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EC153D-B583-4652-98DC-A8D0BB928709}">
      <dsp:nvSpPr>
        <dsp:cNvPr id="0" name=""/>
        <dsp:cNvSpPr/>
      </dsp:nvSpPr>
      <dsp:spPr>
        <a:xfrm rot="10800000">
          <a:off x="1644096" y="3831596"/>
          <a:ext cx="5795764" cy="737045"/>
        </a:xfrm>
        <a:prstGeom prst="homePlat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017" tIns="99060" rIns="184912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600" kern="1200" dirty="0" smtClean="0"/>
            <a:t>五、证书延期培训情况说明</a:t>
          </a:r>
          <a:endParaRPr lang="zh-CN" altLang="en-US" sz="2600" kern="1200" dirty="0"/>
        </a:p>
      </dsp:txBody>
      <dsp:txXfrm rot="10800000">
        <a:off x="1644096" y="3831596"/>
        <a:ext cx="5795764" cy="737045"/>
      </dsp:txXfrm>
    </dsp:sp>
    <dsp:sp modelId="{60245505-2A44-4A6D-85FB-AE1AA9CD14EB}">
      <dsp:nvSpPr>
        <dsp:cNvPr id="0" name=""/>
        <dsp:cNvSpPr/>
      </dsp:nvSpPr>
      <dsp:spPr>
        <a:xfrm>
          <a:off x="1275574" y="3831596"/>
          <a:ext cx="737045" cy="737045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F316B70-99DE-43E8-8859-865AB0A71883}">
      <dsp:nvSpPr>
        <dsp:cNvPr id="0" name=""/>
        <dsp:cNvSpPr/>
      </dsp:nvSpPr>
      <dsp:spPr>
        <a:xfrm rot="10800000">
          <a:off x="1644096" y="3357"/>
          <a:ext cx="5795764" cy="737045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017" tIns="99060" rIns="184912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600" kern="1200" dirty="0" smtClean="0"/>
            <a:t>一、</a:t>
          </a:r>
          <a:r>
            <a:rPr lang="zh-CN" altLang="zh-CN" sz="2600" kern="1200" dirty="0" smtClean="0"/>
            <a:t>八大员报名流程</a:t>
          </a:r>
          <a:endParaRPr lang="zh-CN" altLang="en-US" sz="2600" kern="1200" dirty="0"/>
        </a:p>
      </dsp:txBody>
      <dsp:txXfrm rot="10800000">
        <a:off x="1644096" y="3357"/>
        <a:ext cx="5795764" cy="737045"/>
      </dsp:txXfrm>
    </dsp:sp>
    <dsp:sp modelId="{880813F2-19E3-437F-9CE4-DDC339203760}">
      <dsp:nvSpPr>
        <dsp:cNvPr id="0" name=""/>
        <dsp:cNvSpPr/>
      </dsp:nvSpPr>
      <dsp:spPr>
        <a:xfrm>
          <a:off x="1275574" y="3357"/>
          <a:ext cx="737045" cy="73704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AE5538-28C7-4043-8877-AEF36CC6910E}">
      <dsp:nvSpPr>
        <dsp:cNvPr id="0" name=""/>
        <dsp:cNvSpPr/>
      </dsp:nvSpPr>
      <dsp:spPr>
        <a:xfrm rot="10800000">
          <a:off x="1644096" y="960417"/>
          <a:ext cx="5795764" cy="737045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017" tIns="99060" rIns="184912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600" kern="1200" dirty="0" smtClean="0"/>
            <a:t>二、安管员及特种作业员报名流程</a:t>
          </a:r>
          <a:endParaRPr lang="zh-CN" altLang="en-US" sz="2600" kern="1200" dirty="0"/>
        </a:p>
      </dsp:txBody>
      <dsp:txXfrm rot="10800000">
        <a:off x="1644096" y="960417"/>
        <a:ext cx="5795764" cy="737045"/>
      </dsp:txXfrm>
    </dsp:sp>
    <dsp:sp modelId="{04A2F1A7-5D5E-4D4E-B9AF-D5861A8E2903}">
      <dsp:nvSpPr>
        <dsp:cNvPr id="0" name=""/>
        <dsp:cNvSpPr/>
      </dsp:nvSpPr>
      <dsp:spPr>
        <a:xfrm>
          <a:off x="1275574" y="960417"/>
          <a:ext cx="737045" cy="73704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591BF8-8AF8-4861-8B68-046A0D4038B1}">
      <dsp:nvSpPr>
        <dsp:cNvPr id="0" name=""/>
        <dsp:cNvSpPr/>
      </dsp:nvSpPr>
      <dsp:spPr>
        <a:xfrm rot="10800000">
          <a:off x="1644096" y="1917477"/>
          <a:ext cx="5795764" cy="737045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017" tIns="99060" rIns="184912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600" kern="1200" dirty="0" smtClean="0">
              <a:solidFill>
                <a:srgbClr val="C00000"/>
              </a:solidFill>
            </a:rPr>
            <a:t>三、我校培训、考试安排</a:t>
          </a:r>
          <a:endParaRPr lang="zh-CN" altLang="en-US" sz="2600" kern="1200" dirty="0">
            <a:solidFill>
              <a:srgbClr val="C00000"/>
            </a:solidFill>
          </a:endParaRPr>
        </a:p>
      </dsp:txBody>
      <dsp:txXfrm rot="10800000">
        <a:off x="1644096" y="1917477"/>
        <a:ext cx="5795764" cy="737045"/>
      </dsp:txXfrm>
    </dsp:sp>
    <dsp:sp modelId="{5D2B0B6E-51D5-4251-8F2E-40ABBF4DF82D}">
      <dsp:nvSpPr>
        <dsp:cNvPr id="0" name=""/>
        <dsp:cNvSpPr/>
      </dsp:nvSpPr>
      <dsp:spPr>
        <a:xfrm>
          <a:off x="1275574" y="1917477"/>
          <a:ext cx="737045" cy="73704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E019DB-9AF0-46B8-BA2D-EFB213AE062E}">
      <dsp:nvSpPr>
        <dsp:cNvPr id="0" name=""/>
        <dsp:cNvSpPr/>
      </dsp:nvSpPr>
      <dsp:spPr>
        <a:xfrm rot="10800000">
          <a:off x="1644096" y="2874536"/>
          <a:ext cx="5795764" cy="737045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017" tIns="99060" rIns="184912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600" kern="1200" dirty="0" smtClean="0"/>
            <a:t>四、领取合格证书程序</a:t>
          </a:r>
          <a:endParaRPr lang="zh-CN" altLang="en-US" sz="2600" kern="1200" dirty="0"/>
        </a:p>
      </dsp:txBody>
      <dsp:txXfrm rot="10800000">
        <a:off x="1644096" y="2874536"/>
        <a:ext cx="5795764" cy="737045"/>
      </dsp:txXfrm>
    </dsp:sp>
    <dsp:sp modelId="{853AC680-0637-4CE4-9326-B6A33DE16AA8}">
      <dsp:nvSpPr>
        <dsp:cNvPr id="0" name=""/>
        <dsp:cNvSpPr/>
      </dsp:nvSpPr>
      <dsp:spPr>
        <a:xfrm>
          <a:off x="1275574" y="2874536"/>
          <a:ext cx="737045" cy="737045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EC153D-B583-4652-98DC-A8D0BB928709}">
      <dsp:nvSpPr>
        <dsp:cNvPr id="0" name=""/>
        <dsp:cNvSpPr/>
      </dsp:nvSpPr>
      <dsp:spPr>
        <a:xfrm rot="10800000">
          <a:off x="1644096" y="3831596"/>
          <a:ext cx="5795764" cy="737045"/>
        </a:xfrm>
        <a:prstGeom prst="homePlat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017" tIns="99060" rIns="184912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600" kern="1200" dirty="0" smtClean="0"/>
            <a:t>五、证书延期培训情况说明</a:t>
          </a:r>
          <a:endParaRPr lang="zh-CN" altLang="en-US" sz="2600" kern="1200" dirty="0"/>
        </a:p>
      </dsp:txBody>
      <dsp:txXfrm rot="10800000">
        <a:off x="1644096" y="3831596"/>
        <a:ext cx="5795764" cy="737045"/>
      </dsp:txXfrm>
    </dsp:sp>
    <dsp:sp modelId="{60245505-2A44-4A6D-85FB-AE1AA9CD14EB}">
      <dsp:nvSpPr>
        <dsp:cNvPr id="0" name=""/>
        <dsp:cNvSpPr/>
      </dsp:nvSpPr>
      <dsp:spPr>
        <a:xfrm>
          <a:off x="1275574" y="3831596"/>
          <a:ext cx="737045" cy="737045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F316B70-99DE-43E8-8859-865AB0A71883}">
      <dsp:nvSpPr>
        <dsp:cNvPr id="0" name=""/>
        <dsp:cNvSpPr/>
      </dsp:nvSpPr>
      <dsp:spPr>
        <a:xfrm rot="10800000">
          <a:off x="1644096" y="3357"/>
          <a:ext cx="5795764" cy="737045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017" tIns="99060" rIns="184912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600" kern="1200" dirty="0" smtClean="0"/>
            <a:t>一、</a:t>
          </a:r>
          <a:r>
            <a:rPr lang="zh-CN" altLang="zh-CN" sz="2600" kern="1200" dirty="0" smtClean="0"/>
            <a:t>八大员报名流程</a:t>
          </a:r>
          <a:endParaRPr lang="zh-CN" altLang="en-US" sz="2600" kern="1200" dirty="0"/>
        </a:p>
      </dsp:txBody>
      <dsp:txXfrm rot="10800000">
        <a:off x="1644096" y="3357"/>
        <a:ext cx="5795764" cy="737045"/>
      </dsp:txXfrm>
    </dsp:sp>
    <dsp:sp modelId="{880813F2-19E3-437F-9CE4-DDC339203760}">
      <dsp:nvSpPr>
        <dsp:cNvPr id="0" name=""/>
        <dsp:cNvSpPr/>
      </dsp:nvSpPr>
      <dsp:spPr>
        <a:xfrm>
          <a:off x="1275574" y="3357"/>
          <a:ext cx="737045" cy="73704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AE5538-28C7-4043-8877-AEF36CC6910E}">
      <dsp:nvSpPr>
        <dsp:cNvPr id="0" name=""/>
        <dsp:cNvSpPr/>
      </dsp:nvSpPr>
      <dsp:spPr>
        <a:xfrm rot="10800000">
          <a:off x="1644096" y="960417"/>
          <a:ext cx="5795764" cy="737045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017" tIns="99060" rIns="184912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600" kern="1200" dirty="0" smtClean="0"/>
            <a:t>二、安管员及特种作业员报名流程</a:t>
          </a:r>
          <a:endParaRPr lang="zh-CN" altLang="en-US" sz="2600" kern="1200" dirty="0"/>
        </a:p>
      </dsp:txBody>
      <dsp:txXfrm rot="10800000">
        <a:off x="1644096" y="960417"/>
        <a:ext cx="5795764" cy="737045"/>
      </dsp:txXfrm>
    </dsp:sp>
    <dsp:sp modelId="{04A2F1A7-5D5E-4D4E-B9AF-D5861A8E2903}">
      <dsp:nvSpPr>
        <dsp:cNvPr id="0" name=""/>
        <dsp:cNvSpPr/>
      </dsp:nvSpPr>
      <dsp:spPr>
        <a:xfrm>
          <a:off x="1275574" y="960417"/>
          <a:ext cx="737045" cy="73704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591BF8-8AF8-4861-8B68-046A0D4038B1}">
      <dsp:nvSpPr>
        <dsp:cNvPr id="0" name=""/>
        <dsp:cNvSpPr/>
      </dsp:nvSpPr>
      <dsp:spPr>
        <a:xfrm rot="10800000">
          <a:off x="1644096" y="1917477"/>
          <a:ext cx="5795764" cy="737045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017" tIns="99060" rIns="184912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600" kern="1200" dirty="0" smtClean="0"/>
            <a:t>三、我校培训、考试安排</a:t>
          </a:r>
          <a:endParaRPr lang="zh-CN" altLang="en-US" sz="2600" kern="1200" dirty="0"/>
        </a:p>
      </dsp:txBody>
      <dsp:txXfrm rot="10800000">
        <a:off x="1644096" y="1917477"/>
        <a:ext cx="5795764" cy="737045"/>
      </dsp:txXfrm>
    </dsp:sp>
    <dsp:sp modelId="{5D2B0B6E-51D5-4251-8F2E-40ABBF4DF82D}">
      <dsp:nvSpPr>
        <dsp:cNvPr id="0" name=""/>
        <dsp:cNvSpPr/>
      </dsp:nvSpPr>
      <dsp:spPr>
        <a:xfrm>
          <a:off x="1275574" y="1917477"/>
          <a:ext cx="737045" cy="73704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E019DB-9AF0-46B8-BA2D-EFB213AE062E}">
      <dsp:nvSpPr>
        <dsp:cNvPr id="0" name=""/>
        <dsp:cNvSpPr/>
      </dsp:nvSpPr>
      <dsp:spPr>
        <a:xfrm rot="10800000">
          <a:off x="1644096" y="2874536"/>
          <a:ext cx="5795764" cy="737045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017" tIns="99060" rIns="184912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600" kern="1200" dirty="0" smtClean="0">
              <a:solidFill>
                <a:srgbClr val="C00000"/>
              </a:solidFill>
            </a:rPr>
            <a:t>四、领取合格证书程序</a:t>
          </a:r>
          <a:endParaRPr lang="zh-CN" altLang="en-US" sz="2600" kern="1200" dirty="0">
            <a:solidFill>
              <a:srgbClr val="C00000"/>
            </a:solidFill>
          </a:endParaRPr>
        </a:p>
      </dsp:txBody>
      <dsp:txXfrm rot="10800000">
        <a:off x="1644096" y="2874536"/>
        <a:ext cx="5795764" cy="737045"/>
      </dsp:txXfrm>
    </dsp:sp>
    <dsp:sp modelId="{853AC680-0637-4CE4-9326-B6A33DE16AA8}">
      <dsp:nvSpPr>
        <dsp:cNvPr id="0" name=""/>
        <dsp:cNvSpPr/>
      </dsp:nvSpPr>
      <dsp:spPr>
        <a:xfrm>
          <a:off x="1275574" y="2874536"/>
          <a:ext cx="737045" cy="737045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EC153D-B583-4652-98DC-A8D0BB928709}">
      <dsp:nvSpPr>
        <dsp:cNvPr id="0" name=""/>
        <dsp:cNvSpPr/>
      </dsp:nvSpPr>
      <dsp:spPr>
        <a:xfrm rot="10800000">
          <a:off x="1644096" y="3831596"/>
          <a:ext cx="5795764" cy="737045"/>
        </a:xfrm>
        <a:prstGeom prst="homePlat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017" tIns="99060" rIns="184912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600" kern="1200" dirty="0" smtClean="0"/>
            <a:t>五、证书延期培训情况说明</a:t>
          </a:r>
          <a:endParaRPr lang="zh-CN" altLang="en-US" sz="2600" kern="1200" dirty="0"/>
        </a:p>
      </dsp:txBody>
      <dsp:txXfrm rot="10800000">
        <a:off x="1644096" y="3831596"/>
        <a:ext cx="5795764" cy="737045"/>
      </dsp:txXfrm>
    </dsp:sp>
    <dsp:sp modelId="{60245505-2A44-4A6D-85FB-AE1AA9CD14EB}">
      <dsp:nvSpPr>
        <dsp:cNvPr id="0" name=""/>
        <dsp:cNvSpPr/>
      </dsp:nvSpPr>
      <dsp:spPr>
        <a:xfrm>
          <a:off x="1275574" y="3831596"/>
          <a:ext cx="737045" cy="737045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F316B70-99DE-43E8-8859-865AB0A71883}">
      <dsp:nvSpPr>
        <dsp:cNvPr id="0" name=""/>
        <dsp:cNvSpPr/>
      </dsp:nvSpPr>
      <dsp:spPr>
        <a:xfrm rot="10800000">
          <a:off x="1644096" y="3357"/>
          <a:ext cx="5795764" cy="737045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017" tIns="99060" rIns="184912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600" kern="1200" dirty="0" smtClean="0"/>
            <a:t>一、</a:t>
          </a:r>
          <a:r>
            <a:rPr lang="zh-CN" altLang="zh-CN" sz="2600" kern="1200" dirty="0" smtClean="0"/>
            <a:t>八大员报名流程</a:t>
          </a:r>
          <a:endParaRPr lang="zh-CN" altLang="en-US" sz="2600" kern="1200" dirty="0"/>
        </a:p>
      </dsp:txBody>
      <dsp:txXfrm rot="10800000">
        <a:off x="1644096" y="3357"/>
        <a:ext cx="5795764" cy="737045"/>
      </dsp:txXfrm>
    </dsp:sp>
    <dsp:sp modelId="{880813F2-19E3-437F-9CE4-DDC339203760}">
      <dsp:nvSpPr>
        <dsp:cNvPr id="0" name=""/>
        <dsp:cNvSpPr/>
      </dsp:nvSpPr>
      <dsp:spPr>
        <a:xfrm>
          <a:off x="1275574" y="3357"/>
          <a:ext cx="737045" cy="73704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AE5538-28C7-4043-8877-AEF36CC6910E}">
      <dsp:nvSpPr>
        <dsp:cNvPr id="0" name=""/>
        <dsp:cNvSpPr/>
      </dsp:nvSpPr>
      <dsp:spPr>
        <a:xfrm rot="10800000">
          <a:off x="1644096" y="960417"/>
          <a:ext cx="5795764" cy="737045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017" tIns="99060" rIns="184912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600" kern="1200" dirty="0" smtClean="0"/>
            <a:t>二、安管员及特种作业员报名流程</a:t>
          </a:r>
          <a:endParaRPr lang="zh-CN" altLang="en-US" sz="2600" kern="1200" dirty="0"/>
        </a:p>
      </dsp:txBody>
      <dsp:txXfrm rot="10800000">
        <a:off x="1644096" y="960417"/>
        <a:ext cx="5795764" cy="737045"/>
      </dsp:txXfrm>
    </dsp:sp>
    <dsp:sp modelId="{04A2F1A7-5D5E-4D4E-B9AF-D5861A8E2903}">
      <dsp:nvSpPr>
        <dsp:cNvPr id="0" name=""/>
        <dsp:cNvSpPr/>
      </dsp:nvSpPr>
      <dsp:spPr>
        <a:xfrm>
          <a:off x="1275574" y="960417"/>
          <a:ext cx="737045" cy="73704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591BF8-8AF8-4861-8B68-046A0D4038B1}">
      <dsp:nvSpPr>
        <dsp:cNvPr id="0" name=""/>
        <dsp:cNvSpPr/>
      </dsp:nvSpPr>
      <dsp:spPr>
        <a:xfrm rot="10800000">
          <a:off x="1644096" y="1917477"/>
          <a:ext cx="5795764" cy="737045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017" tIns="99060" rIns="184912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600" kern="1200" dirty="0" smtClean="0"/>
            <a:t>三、我校培训、考试安排</a:t>
          </a:r>
          <a:endParaRPr lang="zh-CN" altLang="en-US" sz="2600" kern="1200" dirty="0"/>
        </a:p>
      </dsp:txBody>
      <dsp:txXfrm rot="10800000">
        <a:off x="1644096" y="1917477"/>
        <a:ext cx="5795764" cy="737045"/>
      </dsp:txXfrm>
    </dsp:sp>
    <dsp:sp modelId="{5D2B0B6E-51D5-4251-8F2E-40ABBF4DF82D}">
      <dsp:nvSpPr>
        <dsp:cNvPr id="0" name=""/>
        <dsp:cNvSpPr/>
      </dsp:nvSpPr>
      <dsp:spPr>
        <a:xfrm>
          <a:off x="1275574" y="1917477"/>
          <a:ext cx="737045" cy="73704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E019DB-9AF0-46B8-BA2D-EFB213AE062E}">
      <dsp:nvSpPr>
        <dsp:cNvPr id="0" name=""/>
        <dsp:cNvSpPr/>
      </dsp:nvSpPr>
      <dsp:spPr>
        <a:xfrm rot="10800000">
          <a:off x="1644096" y="2874536"/>
          <a:ext cx="5795764" cy="737045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017" tIns="99060" rIns="184912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600" kern="1200" dirty="0" smtClean="0"/>
            <a:t>四、领取合格证书程序</a:t>
          </a:r>
          <a:endParaRPr lang="zh-CN" altLang="en-US" sz="2600" kern="1200" dirty="0"/>
        </a:p>
      </dsp:txBody>
      <dsp:txXfrm rot="10800000">
        <a:off x="1644096" y="2874536"/>
        <a:ext cx="5795764" cy="737045"/>
      </dsp:txXfrm>
    </dsp:sp>
    <dsp:sp modelId="{853AC680-0637-4CE4-9326-B6A33DE16AA8}">
      <dsp:nvSpPr>
        <dsp:cNvPr id="0" name=""/>
        <dsp:cNvSpPr/>
      </dsp:nvSpPr>
      <dsp:spPr>
        <a:xfrm>
          <a:off x="1275574" y="2874536"/>
          <a:ext cx="737045" cy="737045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EC153D-B583-4652-98DC-A8D0BB928709}">
      <dsp:nvSpPr>
        <dsp:cNvPr id="0" name=""/>
        <dsp:cNvSpPr/>
      </dsp:nvSpPr>
      <dsp:spPr>
        <a:xfrm rot="10800000">
          <a:off x="1644096" y="3831596"/>
          <a:ext cx="5795764" cy="737045"/>
        </a:xfrm>
        <a:prstGeom prst="homePlat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017" tIns="99060" rIns="184912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600" kern="1200" dirty="0" smtClean="0">
              <a:solidFill>
                <a:srgbClr val="C00000"/>
              </a:solidFill>
            </a:rPr>
            <a:t>五、证书延期培训情况说明</a:t>
          </a:r>
          <a:endParaRPr lang="zh-CN" altLang="en-US" sz="2600" kern="1200" dirty="0">
            <a:solidFill>
              <a:srgbClr val="C00000"/>
            </a:solidFill>
          </a:endParaRPr>
        </a:p>
      </dsp:txBody>
      <dsp:txXfrm rot="10800000">
        <a:off x="1644096" y="3831596"/>
        <a:ext cx="5795764" cy="737045"/>
      </dsp:txXfrm>
    </dsp:sp>
    <dsp:sp modelId="{60245505-2A44-4A6D-85FB-AE1AA9CD14EB}">
      <dsp:nvSpPr>
        <dsp:cNvPr id="0" name=""/>
        <dsp:cNvSpPr/>
      </dsp:nvSpPr>
      <dsp:spPr>
        <a:xfrm>
          <a:off x="1275574" y="3831596"/>
          <a:ext cx="737045" cy="737045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zh-CN" altLang="en-US" smtClean="0"/>
              <a:t>安徽建工技师学院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4FB84F-1DD0-457C-A284-CBCB1B89BDC2}" type="datetimeFigureOut">
              <a:rPr lang="zh-CN" altLang="en-US" smtClean="0"/>
              <a:pPr/>
              <a:t>2018/9/17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18DAC0-8A47-435F-8CDA-CDA46DBA3CE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zh-CN" altLang="en-US" smtClean="0"/>
              <a:t>安徽建工技师学院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45AE4-C146-45BB-BB5B-8A38052373A7}" type="datetimeFigureOut">
              <a:rPr lang="zh-CN" altLang="en-US" smtClean="0"/>
              <a:pPr/>
              <a:t>2018/9/17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0F093-FF7B-4B37-A198-5746423E1C8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0F093-FF7B-4B37-A198-5746423E1C82}" type="slidenum">
              <a:rPr lang="zh-CN" altLang="en-US" smtClean="0"/>
              <a:pPr/>
              <a:t>1</a:t>
            </a:fld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zh-CN" altLang="en-US" smtClean="0"/>
              <a:t>安徽建工技师学院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zh-CN" altLang="en-US" smtClean="0"/>
              <a:t>安徽建工技师学院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70F093-FF7B-4B37-A198-5746423E1C82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1FC6F-C9FE-45AD-BBF0-C26A3AC576C1}" type="datetime1">
              <a:rPr lang="zh-CN" altLang="en-US" smtClean="0"/>
              <a:pPr/>
              <a:t>2018/9/17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安徽建工技师学院</a:t>
            </a:r>
            <a:endParaRPr lang="zh-CN" altLang="en-US"/>
          </a:p>
        </p:txBody>
      </p:sp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椭圆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椭圆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FFD89-7519-40C2-8C65-5670D0A81742}" type="datetime1">
              <a:rPr lang="zh-CN" altLang="en-US" smtClean="0"/>
              <a:pPr/>
              <a:t>2018/9/17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安徽建工技师学院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直接连接符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椭圆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椭圆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BA778-F559-4ADA-A67D-3CF976233435}" type="datetime1">
              <a:rPr lang="zh-CN" altLang="en-US" smtClean="0"/>
              <a:pPr/>
              <a:t>2018/9/17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安徽建工技师学院</a:t>
            </a:r>
            <a:endParaRPr lang="zh-CN" altLang="en-US"/>
          </a:p>
        </p:txBody>
      </p: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6368C-DC5E-4820-B68B-01BF0B88648D}" type="datetime1">
              <a:rPr lang="zh-CN" altLang="en-US" smtClean="0"/>
              <a:pPr/>
              <a:t>2018/9/17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安徽建工技师学院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7F680-C385-4B98-8DB7-7E0B0F9193D7}" type="datetime1">
              <a:rPr lang="zh-CN" altLang="en-US" smtClean="0"/>
              <a:pPr/>
              <a:t>2018/9/17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安徽建工技师学院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安徽建工技师学院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4BEAD-9822-4269-BFE1-5F2D811E3C0A}" type="datetime1">
              <a:rPr lang="zh-CN" altLang="en-US" smtClean="0"/>
              <a:pPr/>
              <a:t>2018/9/17</a:t>
            </a:fld>
            <a:endParaRPr lang="zh-CN" altLang="en-US"/>
          </a:p>
        </p:txBody>
      </p:sp>
      <p:sp>
        <p:nvSpPr>
          <p:cNvPr id="8" name="直接连接符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椭圆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椭圆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0A376D0C-C43A-4202-B47F-29D8B06764CE}" type="datetime1">
              <a:rPr lang="zh-CN" altLang="en-US" smtClean="0"/>
              <a:pPr/>
              <a:t>2018/9/17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安徽建工技师学院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直接连接符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内容占位符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2" name="内容占位符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接连接符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1E515-DEE9-4A78-BF65-D22015CE0530}" type="datetime1">
              <a:rPr lang="zh-CN" altLang="en-US" smtClean="0"/>
              <a:pPr/>
              <a:t>2018/9/17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r>
              <a:rPr lang="zh-CN" altLang="en-US" smtClean="0"/>
              <a:t>安徽建工技师学院</a:t>
            </a:r>
            <a:endParaRPr lang="zh-CN" altLang="en-US"/>
          </a:p>
        </p:txBody>
      </p:sp>
      <p:sp>
        <p:nvSpPr>
          <p:cNvPr id="15" name="直接连接符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内容占位符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6" name="内容占位符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5" name="椭圆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椭圆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3" name="标题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CAC72-EFB4-4474-B6F4-5371338D8E6D}" type="datetime1">
              <a:rPr lang="zh-CN" altLang="en-US" smtClean="0"/>
              <a:pPr/>
              <a:t>2018/9/17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安徽建工技师学院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7ACC4-9729-4FC7-961C-9ACE4A188C36}" type="datetime1">
              <a:rPr lang="zh-CN" altLang="en-US" smtClean="0"/>
              <a:pPr/>
              <a:t>2018/9/17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安徽建工技师学院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内容占位符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0" name="椭圆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椭圆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59FF6-FD7B-4A72-BB6D-121571C07710}" type="datetime1">
              <a:rPr lang="zh-CN" altLang="en-US" smtClean="0"/>
              <a:pPr/>
              <a:t>2018/9/17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r>
              <a:rPr lang="zh-CN" altLang="en-US" smtClean="0"/>
              <a:t>安徽建工技师学院</a:t>
            </a: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直接连接符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椭圆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椭圆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0B8F274-206E-4249-B26C-C88B84C320BD}" type="datetime1">
              <a:rPr lang="zh-CN" altLang="en-US" smtClean="0"/>
              <a:pPr/>
              <a:t>2018/9/17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r>
              <a:rPr lang="zh-CN" altLang="en-US" smtClean="0"/>
              <a:t>安徽建工技师学院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B9C2E5B-3FE5-47E5-A9B3-731F32EC67E5}" type="datetime1">
              <a:rPr lang="zh-CN" altLang="en-US" smtClean="0"/>
              <a:pPr/>
              <a:t>2018/9/17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安徽建工技师学院</a:t>
            </a:r>
            <a:endParaRPr lang="zh-CN" alt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直接连接符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椭圆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椭圆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32" r:id="rId12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071802" y="4797152"/>
            <a:ext cx="5604654" cy="1296144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    </a:t>
            </a:r>
            <a:r>
              <a:rPr lang="zh-CN" altLang="en-US" dirty="0" smtClean="0">
                <a:solidFill>
                  <a:schemeClr val="tx1"/>
                </a:solidFill>
              </a:rPr>
              <a:t>安徽建工技师学</a:t>
            </a:r>
            <a:r>
              <a:rPr lang="zh-CN" altLang="en-US" dirty="0" smtClean="0">
                <a:solidFill>
                  <a:schemeClr val="tx1"/>
                </a:solidFill>
              </a:rPr>
              <a:t>院  </a:t>
            </a:r>
            <a:r>
              <a:rPr lang="zh-CN" altLang="en-US" dirty="0" smtClean="0">
                <a:solidFill>
                  <a:schemeClr val="bg2">
                    <a:lumMod val="25000"/>
                  </a:schemeClr>
                </a:solidFill>
              </a:rPr>
              <a:t>王健</a:t>
            </a:r>
            <a:endParaRPr lang="en-US" altLang="zh-CN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en-US" altLang="zh-CN" dirty="0" smtClean="0">
              <a:solidFill>
                <a:schemeClr val="tx1"/>
              </a:solidFill>
            </a:endParaRPr>
          </a:p>
          <a:p>
            <a:r>
              <a:rPr lang="en-US" altLang="zh-CN" dirty="0" smtClean="0">
                <a:solidFill>
                  <a:schemeClr val="tx1"/>
                </a:solidFill>
                <a:latin typeface="+mj-ea"/>
                <a:ea typeface="+mj-ea"/>
              </a:rPr>
              <a:t>    </a:t>
            </a:r>
            <a:r>
              <a:rPr lang="en-US" altLang="zh-CN" dirty="0" smtClean="0">
                <a:solidFill>
                  <a:schemeClr val="tx1"/>
                </a:solidFill>
                <a:latin typeface="+mj-ea"/>
                <a:ea typeface="+mj-ea"/>
              </a:rPr>
              <a:t>201</a:t>
            </a:r>
            <a:r>
              <a:rPr lang="en-US" altLang="zh-CN" dirty="0" smtClean="0">
                <a:solidFill>
                  <a:schemeClr val="tx1"/>
                </a:solidFill>
                <a:latin typeface="+mj-ea"/>
                <a:ea typeface="+mj-ea"/>
              </a:rPr>
              <a:t>8</a:t>
            </a:r>
            <a:r>
              <a:rPr lang="zh-CN" altLang="en-US" dirty="0" smtClean="0">
                <a:solidFill>
                  <a:schemeClr val="tx1"/>
                </a:solidFill>
                <a:latin typeface="+mj-ea"/>
                <a:ea typeface="+mj-ea"/>
              </a:rPr>
              <a:t>年</a:t>
            </a:r>
            <a:r>
              <a:rPr lang="en-US" altLang="zh-CN" dirty="0" smtClean="0">
                <a:solidFill>
                  <a:schemeClr val="tx1"/>
                </a:solidFill>
                <a:latin typeface="+mj-ea"/>
                <a:ea typeface="+mj-ea"/>
              </a:rPr>
              <a:t>9</a:t>
            </a:r>
            <a:r>
              <a:rPr lang="zh-CN" altLang="en-US" dirty="0" smtClean="0">
                <a:solidFill>
                  <a:schemeClr val="tx1"/>
                </a:solidFill>
                <a:latin typeface="+mj-ea"/>
                <a:ea typeface="+mj-ea"/>
              </a:rPr>
              <a:t>月</a:t>
            </a:r>
            <a:endParaRPr lang="zh-CN" altLang="en-US" sz="18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85752" y="1571612"/>
            <a:ext cx="8501090" cy="1470025"/>
          </a:xfrm>
        </p:spPr>
        <p:txBody>
          <a:bodyPr>
            <a:noAutofit/>
          </a:bodyPr>
          <a:lstStyle/>
          <a:p>
            <a:pPr algn="ctr"/>
            <a:r>
              <a:rPr lang="zh-CN" altLang="en-US" sz="54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安徽省建筑类</a:t>
            </a:r>
            <a:r>
              <a:rPr lang="en-US" altLang="zh-CN" sz="54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/>
            </a:r>
            <a:br>
              <a:rPr lang="en-US" altLang="zh-CN" sz="54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</a:br>
            <a:r>
              <a:rPr lang="zh-CN" altLang="en-US" sz="48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考试报名、培训分享</a:t>
            </a:r>
            <a:endParaRPr lang="zh-CN" altLang="en-US" sz="4800" b="1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latin typeface="+mj-ea"/>
              </a:rPr>
              <a:t>主要交流内容</a:t>
            </a:r>
            <a:endParaRPr lang="zh-CN" altLang="en-US" b="1" dirty="0">
              <a:latin typeface="+mj-ea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安徽建工技师学院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10</a:t>
            </a:fld>
            <a:endParaRPr lang="zh-CN" altLang="en-US"/>
          </a:p>
        </p:txBody>
      </p:sp>
      <p:graphicFrame>
        <p:nvGraphicFramePr>
          <p:cNvPr id="10" name="内容占位符 9"/>
          <p:cNvGraphicFramePr>
            <a:graphicFrameLocks noGrp="1"/>
          </p:cNvGraphicFramePr>
          <p:nvPr>
            <p:ph sz="quarter" idx="1"/>
          </p:nvPr>
        </p:nvGraphicFramePr>
        <p:xfrm>
          <a:off x="214282" y="1447800"/>
          <a:ext cx="8715436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908720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二、安管人员及特种作业人员报名流程</a:t>
            </a:r>
            <a:endParaRPr lang="zh-CN" altLang="en-US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安徽建工技师学院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11</a:t>
            </a:fld>
            <a:endParaRPr lang="zh-CN" altLang="en-US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786497"/>
            <a:ext cx="8072462" cy="4068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安徽建工技师学院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12</a:t>
            </a:fld>
            <a:endParaRPr lang="zh-CN" altLang="en-US"/>
          </a:p>
        </p:txBody>
      </p:sp>
      <p:pic>
        <p:nvPicPr>
          <p:cNvPr id="2355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1857364"/>
            <a:ext cx="7715304" cy="4115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34400" cy="1000132"/>
          </a:xfrm>
        </p:spPr>
        <p:txBody>
          <a:bodyPr>
            <a:noAutofit/>
          </a:bodyPr>
          <a:lstStyle/>
          <a:p>
            <a:pPr lvl="0" algn="l"/>
            <a:r>
              <a:rPr lang="zh-CN" altLang="en-US" sz="2800" dirty="0" smtClean="0"/>
              <a:t>特种作业员：按照开考计划考试，理论合格人员安排实操考试，邀请市建委质量安全处领导巡考</a:t>
            </a:r>
            <a:endParaRPr lang="zh-CN" altLang="en-US" sz="2800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latin typeface="+mj-ea"/>
              </a:rPr>
              <a:t>主要交流内容</a:t>
            </a:r>
            <a:endParaRPr lang="zh-CN" altLang="en-US" b="1" dirty="0">
              <a:latin typeface="+mj-ea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安徽建工技师学院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13</a:t>
            </a:fld>
            <a:endParaRPr lang="zh-CN" altLang="en-US"/>
          </a:p>
        </p:txBody>
      </p:sp>
      <p:graphicFrame>
        <p:nvGraphicFramePr>
          <p:cNvPr id="10" name="内容占位符 9"/>
          <p:cNvGraphicFramePr>
            <a:graphicFrameLocks noGrp="1"/>
          </p:cNvGraphicFramePr>
          <p:nvPr>
            <p:ph sz="quarter" idx="1"/>
          </p:nvPr>
        </p:nvGraphicFramePr>
        <p:xfrm>
          <a:off x="214282" y="1447800"/>
          <a:ext cx="8715436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 smtClean="0"/>
              <a:t>三、培训、考试</a:t>
            </a:r>
            <a:endParaRPr lang="zh-CN" altLang="en-US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安徽建工技师学院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14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、考试申报成功后，培训机构组织合格师资开展面授、模拟考试。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、确定考试时间后及时通知学员打印准考证参加考试。</a:t>
            </a:r>
            <a:endParaRPr lang="zh-CN" altLang="en-US" dirty="0"/>
          </a:p>
        </p:txBody>
      </p:sp>
      <p:pic>
        <p:nvPicPr>
          <p:cNvPr id="8" name="图片 7" descr="201979-120f219392974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43636" y="3857628"/>
            <a:ext cx="2357430" cy="235743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latin typeface="+mj-ea"/>
              </a:rPr>
              <a:t>主要交流内容</a:t>
            </a:r>
            <a:endParaRPr lang="zh-CN" altLang="en-US" b="1" dirty="0">
              <a:latin typeface="+mj-ea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安徽建工技师学院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15</a:t>
            </a:fld>
            <a:endParaRPr lang="zh-CN" altLang="en-US"/>
          </a:p>
        </p:txBody>
      </p:sp>
      <p:graphicFrame>
        <p:nvGraphicFramePr>
          <p:cNvPr id="10" name="内容占位符 9"/>
          <p:cNvGraphicFramePr>
            <a:graphicFrameLocks noGrp="1"/>
          </p:cNvGraphicFramePr>
          <p:nvPr>
            <p:ph sz="quarter" idx="1"/>
          </p:nvPr>
        </p:nvGraphicFramePr>
        <p:xfrm>
          <a:off x="214282" y="1447800"/>
          <a:ext cx="8715436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 smtClean="0"/>
              <a:t>四、领取合格证书程序</a:t>
            </a:r>
            <a:endParaRPr lang="zh-CN" altLang="en-US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安徽建工技师学院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16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8964488" cy="4525963"/>
          </a:xfrm>
        </p:spPr>
        <p:txBody>
          <a:bodyPr/>
          <a:lstStyle/>
          <a:p>
            <a:endParaRPr lang="en-US" altLang="zh-CN" dirty="0" smtClean="0"/>
          </a:p>
          <a:p>
            <a:r>
              <a:rPr lang="zh-CN" altLang="en-US" dirty="0" smtClean="0"/>
              <a:t>八大员、特种作业人员：合格人员证书到培训机构领取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     1</a:t>
            </a:r>
            <a:r>
              <a:rPr lang="zh-CN" altLang="en-US" dirty="0" smtClean="0"/>
              <a:t>、本人：带本人身份证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     2</a:t>
            </a:r>
            <a:r>
              <a:rPr lang="zh-CN" altLang="en-US" dirty="0" smtClean="0"/>
              <a:t>、单位：单位介绍信、领取人身份证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安管人员：到市建委窗口领取</a:t>
            </a:r>
            <a:endParaRPr lang="zh-CN" altLang="en-US" dirty="0"/>
          </a:p>
        </p:txBody>
      </p:sp>
      <p:pic>
        <p:nvPicPr>
          <p:cNvPr id="8" name="图片 7" descr="0010023201159531_b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29322" y="3286124"/>
            <a:ext cx="2428860" cy="3121465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534400" cy="1000132"/>
          </a:xfrm>
        </p:spPr>
        <p:txBody>
          <a:bodyPr>
            <a:noAutofit/>
          </a:bodyPr>
          <a:lstStyle/>
          <a:p>
            <a:pPr algn="l"/>
            <a:r>
              <a:rPr lang="zh-CN" altLang="zh-CN" sz="3200" dirty="0" smtClean="0"/>
              <a:t>安全员证书领取流程</a:t>
            </a:r>
            <a:r>
              <a:rPr lang="zh-CN" altLang="en-US" sz="3200" dirty="0" smtClean="0"/>
              <a:t>：</a:t>
            </a:r>
            <a:r>
              <a:rPr lang="en-US" altLang="zh-CN" sz="3200" dirty="0" smtClean="0"/>
              <a:t/>
            </a:r>
            <a:br>
              <a:rPr lang="en-US" altLang="zh-CN" sz="3200" dirty="0" smtClean="0"/>
            </a:br>
            <a:r>
              <a:rPr lang="en-US" altLang="zh-CN" sz="2800" dirty="0" smtClean="0"/>
              <a:t>1</a:t>
            </a:r>
            <a:r>
              <a:rPr lang="zh-CN" altLang="en-US" sz="2800" dirty="0" smtClean="0"/>
              <a:t>、</a:t>
            </a:r>
            <a:r>
              <a:rPr lang="zh-CN" altLang="zh-CN" sz="2800" dirty="0" smtClean="0"/>
              <a:t>登入安徽省工程建设监管和信用管理平台</a:t>
            </a:r>
            <a:endParaRPr lang="zh-CN" altLang="en-US" sz="2800" dirty="0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安徽建工技师学院</a:t>
            </a:r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17</a:t>
            </a:fld>
            <a:endParaRPr lang="zh-CN" altLang="en-US"/>
          </a:p>
        </p:txBody>
      </p:sp>
      <p:pic>
        <p:nvPicPr>
          <p:cNvPr id="4" name="内容占位符 3" descr="C:\Users\Administrator\AppData\Roaming\Tencent\Users\51585662\QQ\WinTemp\RichOle\MO1R]M)QOT4G63U74I3MG3T.pn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71472" y="1928802"/>
            <a:ext cx="500066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文本占位符 7"/>
          <p:cNvSpPr>
            <a:spLocks noGrp="1"/>
          </p:cNvSpPr>
          <p:nvPr>
            <p:ph type="body" idx="4294967295"/>
          </p:nvPr>
        </p:nvSpPr>
        <p:spPr>
          <a:xfrm>
            <a:off x="5572132" y="1785926"/>
            <a:ext cx="3357554" cy="4594237"/>
          </a:xfrm>
        </p:spPr>
        <p:txBody>
          <a:bodyPr>
            <a:normAutofit/>
          </a:bodyPr>
          <a:lstStyle/>
          <a:p>
            <a:r>
              <a:rPr lang="zh-CN" altLang="zh-CN" sz="2400" dirty="0" smtClean="0"/>
              <a:t>在平台上登入</a:t>
            </a:r>
            <a:r>
              <a:rPr lang="zh-CN" altLang="en-US" sz="2400" dirty="0" smtClean="0"/>
              <a:t>“</a:t>
            </a:r>
            <a:r>
              <a:rPr lang="zh-CN" altLang="zh-CN" sz="2400" dirty="0" smtClean="0"/>
              <a:t>企业人口</a:t>
            </a:r>
            <a:r>
              <a:rPr lang="zh-CN" altLang="en-US" sz="2400" dirty="0" smtClean="0"/>
              <a:t>”</a:t>
            </a:r>
            <a:r>
              <a:rPr lang="en-US" altLang="zh-CN" sz="2800" dirty="0" smtClean="0"/>
              <a:t> </a:t>
            </a:r>
          </a:p>
          <a:p>
            <a:endParaRPr lang="en-US" altLang="zh-CN" sz="3600" dirty="0" smtClean="0"/>
          </a:p>
          <a:p>
            <a:r>
              <a:rPr lang="zh-CN" altLang="zh-CN" sz="2400" dirty="0" smtClean="0"/>
              <a:t>点击</a:t>
            </a:r>
            <a:r>
              <a:rPr lang="zh-CN" altLang="en-US" sz="2400" dirty="0" smtClean="0"/>
              <a:t>“</a:t>
            </a:r>
            <a:r>
              <a:rPr lang="zh-CN" altLang="zh-CN" sz="2400" dirty="0" smtClean="0"/>
              <a:t>法人用户</a:t>
            </a:r>
            <a:r>
              <a:rPr lang="zh-CN" altLang="en-US" sz="2400" dirty="0" smtClean="0"/>
              <a:t>”</a:t>
            </a:r>
            <a:r>
              <a:rPr lang="zh-CN" altLang="zh-CN" sz="2400" dirty="0" smtClean="0"/>
              <a:t>进入企业界面</a:t>
            </a:r>
            <a:endParaRPr lang="zh-CN" altLang="en-US" sz="2400" dirty="0"/>
          </a:p>
        </p:txBody>
      </p:sp>
      <p:pic>
        <p:nvPicPr>
          <p:cNvPr id="9" name="图片 8" descr="C:\Users\Administrator\AppData\Roaming\Tencent\Users\51585662\QQ\WinTemp\RichOle\F4RA~XJI~)I6VFKTCA$$BCU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2285992"/>
            <a:ext cx="72008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CN" sz="2800" dirty="0" smtClean="0"/>
              <a:t>在平台上登入</a:t>
            </a:r>
            <a:r>
              <a:rPr lang="zh-CN" altLang="en-US" sz="2800" dirty="0" smtClean="0"/>
              <a:t>“</a:t>
            </a:r>
            <a:r>
              <a:rPr lang="zh-CN" altLang="zh-CN" sz="2800" dirty="0" smtClean="0"/>
              <a:t>企业人口</a:t>
            </a:r>
            <a:r>
              <a:rPr lang="zh-CN" altLang="en-US" sz="2800" dirty="0" smtClean="0"/>
              <a:t>”后</a:t>
            </a:r>
            <a:endParaRPr lang="zh-CN" altLang="en-US" sz="2800" dirty="0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安徽建工技师学院</a:t>
            </a:r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18</a:t>
            </a:fld>
            <a:endParaRPr lang="zh-CN" altLang="en-US"/>
          </a:p>
        </p:txBody>
      </p:sp>
      <p:pic>
        <p:nvPicPr>
          <p:cNvPr id="13" name="内容占位符 12" descr="图片1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4876" y="2285992"/>
            <a:ext cx="4124324" cy="2764832"/>
          </a:xfrm>
        </p:spPr>
      </p:pic>
      <p:pic>
        <p:nvPicPr>
          <p:cNvPr id="12" name="内容占位符 11" descr="图片2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01625" y="2285992"/>
            <a:ext cx="4038600" cy="2786082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15338" cy="714380"/>
          </a:xfrm>
        </p:spPr>
        <p:txBody>
          <a:bodyPr>
            <a:noAutofit/>
          </a:bodyPr>
          <a:lstStyle/>
          <a:p>
            <a:pPr algn="l"/>
            <a:r>
              <a:rPr lang="en-US" altLang="zh-CN" sz="2800" dirty="0" smtClean="0"/>
              <a:t/>
            </a:r>
            <a:br>
              <a:rPr lang="en-US" altLang="zh-CN" sz="2800" dirty="0" smtClean="0"/>
            </a:br>
            <a:r>
              <a:rPr lang="en-US" altLang="zh-CN" sz="2800" dirty="0" smtClean="0"/>
              <a:t/>
            </a:r>
            <a:br>
              <a:rPr lang="en-US" altLang="zh-CN" sz="2800" dirty="0" smtClean="0"/>
            </a:br>
            <a:r>
              <a:rPr lang="en-US" altLang="zh-CN" sz="2800" dirty="0" smtClean="0"/>
              <a:t/>
            </a:r>
            <a:br>
              <a:rPr lang="en-US" altLang="zh-CN" sz="2800" dirty="0" smtClean="0"/>
            </a:br>
            <a:r>
              <a:rPr lang="en-US" altLang="zh-CN" sz="2800" dirty="0" smtClean="0"/>
              <a:t>2</a:t>
            </a:r>
            <a:r>
              <a:rPr lang="zh-CN" altLang="en-US" sz="2800" dirty="0" smtClean="0"/>
              <a:t>、</a:t>
            </a:r>
            <a:r>
              <a:rPr lang="zh-CN" altLang="zh-CN" sz="2800" dirty="0" smtClean="0"/>
              <a:t>点击安全生产窗口，然后点击</a:t>
            </a:r>
            <a:r>
              <a:rPr lang="zh-CN" altLang="en-US" sz="2800" dirty="0" smtClean="0"/>
              <a:t>“</a:t>
            </a:r>
            <a:r>
              <a:rPr lang="zh-CN" altLang="zh-CN" sz="2800" dirty="0" smtClean="0"/>
              <a:t>安管人员</a:t>
            </a:r>
            <a:r>
              <a:rPr lang="zh-CN" altLang="en-US" sz="2800" dirty="0" smtClean="0"/>
              <a:t>”</a:t>
            </a:r>
            <a:r>
              <a:rPr lang="zh-CN" altLang="zh-CN" sz="2800" dirty="0" smtClean="0"/>
              <a:t>栏</a:t>
            </a:r>
            <a:endParaRPr lang="zh-CN" altLang="en-US" sz="2800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安徽建工技师学院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19</a:t>
            </a:fld>
            <a:endParaRPr lang="zh-CN" altLang="en-US"/>
          </a:p>
        </p:txBody>
      </p:sp>
      <p:pic>
        <p:nvPicPr>
          <p:cNvPr id="4" name="内容占位符 3" descr="C:\Users\Administrator\AppData\Roaming\Tencent\Users\51585662\QQ\WinTemp\RichOle\O~{DQH(3D3BMNB88CQW(5RP.pn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803407"/>
            <a:ext cx="8429652" cy="4054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latin typeface="+mj-ea"/>
              </a:rPr>
              <a:t>主要交流内容</a:t>
            </a:r>
            <a:endParaRPr lang="zh-CN" altLang="en-US" b="1" dirty="0">
              <a:latin typeface="+mj-ea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安徽建工技师学院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</a:t>
            </a:fld>
            <a:endParaRPr lang="zh-CN" altLang="en-US"/>
          </a:p>
        </p:txBody>
      </p:sp>
      <p:graphicFrame>
        <p:nvGraphicFramePr>
          <p:cNvPr id="10" name="内容占位符 9"/>
          <p:cNvGraphicFramePr>
            <a:graphicFrameLocks noGrp="1"/>
          </p:cNvGraphicFramePr>
          <p:nvPr>
            <p:ph sz="quarter" idx="1"/>
          </p:nvPr>
        </p:nvGraphicFramePr>
        <p:xfrm>
          <a:off x="214282" y="1447800"/>
          <a:ext cx="8715436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4346" y="142852"/>
            <a:ext cx="8715372" cy="1214446"/>
          </a:xfrm>
        </p:spPr>
        <p:txBody>
          <a:bodyPr>
            <a:noAutofit/>
          </a:bodyPr>
          <a:lstStyle/>
          <a:p>
            <a:pPr algn="l"/>
            <a:r>
              <a:rPr lang="en-US" altLang="zh-CN" sz="2400" dirty="0" smtClean="0"/>
              <a:t>3</a:t>
            </a:r>
            <a:r>
              <a:rPr lang="zh-CN" altLang="en-US" sz="2400" dirty="0" smtClean="0"/>
              <a:t>、</a:t>
            </a:r>
            <a:r>
              <a:rPr lang="zh-CN" altLang="zh-CN" sz="2400" dirty="0" smtClean="0"/>
              <a:t>点击网站窗口的左边安管人员（三类人员）栏下方有一个首次申请，进行申请注册。申请注册后等当地建委审批，一般在</a:t>
            </a:r>
            <a:r>
              <a:rPr lang="en-US" altLang="zh-CN" sz="2400" dirty="0" smtClean="0">
                <a:solidFill>
                  <a:srgbClr val="FF0000"/>
                </a:solidFill>
              </a:rPr>
              <a:t>5</a:t>
            </a:r>
            <a:r>
              <a:rPr lang="zh-CN" altLang="zh-CN" sz="2400" dirty="0" smtClean="0"/>
              <a:t>个工作日审批合格。</a:t>
            </a:r>
            <a:endParaRPr lang="zh-CN" altLang="en-US" sz="2400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安徽建工技师学院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20</a:t>
            </a:fld>
            <a:endParaRPr lang="zh-CN" altLang="en-US"/>
          </a:p>
        </p:txBody>
      </p:sp>
      <p:pic>
        <p:nvPicPr>
          <p:cNvPr id="4" name="内容占位符 3" descr="C:\Users\Administrator\Desktop\YH73]_DY(3OUE$CK}YR0({Q.pn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0034" y="1714488"/>
            <a:ext cx="821537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最后</a:t>
            </a:r>
            <a:endParaRPr lang="zh-CN" altLang="en-US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安徽建工技师学院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21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285720" y="1714488"/>
            <a:ext cx="4143404" cy="4071966"/>
          </a:xfrm>
        </p:spPr>
        <p:txBody>
          <a:bodyPr>
            <a:normAutofit/>
          </a:bodyPr>
          <a:lstStyle/>
          <a:p>
            <a:r>
              <a:rPr lang="en-US" altLang="zh-CN" sz="2400" dirty="0" smtClean="0"/>
              <a:t>       </a:t>
            </a:r>
            <a:r>
              <a:rPr lang="zh-CN" altLang="zh-CN" sz="2400" dirty="0" smtClean="0"/>
              <a:t>当地建委审批合格后，点击考核等级核准表（首次）打印出表格。带上表格盖上单位公章，单位介绍信，证书本人的蓝底照片去当地建委打印证书即可。</a:t>
            </a:r>
            <a:endParaRPr lang="zh-CN" altLang="en-US" sz="2400" dirty="0"/>
          </a:p>
        </p:txBody>
      </p:sp>
      <p:pic>
        <p:nvPicPr>
          <p:cNvPr id="8" name="图片 7" descr="QQ图片2018091721392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4942" y="1643050"/>
            <a:ext cx="3045318" cy="4214842"/>
          </a:xfrm>
          <a:prstGeom prst="rect">
            <a:avLst/>
          </a:prstGeo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latin typeface="+mj-ea"/>
              </a:rPr>
              <a:t>主要交流内容</a:t>
            </a:r>
            <a:endParaRPr lang="zh-CN" altLang="en-US" b="1" dirty="0">
              <a:latin typeface="+mj-ea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安徽建工技师学院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22</a:t>
            </a:fld>
            <a:endParaRPr lang="zh-CN" altLang="en-US"/>
          </a:p>
        </p:txBody>
      </p:sp>
      <p:graphicFrame>
        <p:nvGraphicFramePr>
          <p:cNvPr id="10" name="内容占位符 9"/>
          <p:cNvGraphicFramePr>
            <a:graphicFrameLocks noGrp="1"/>
          </p:cNvGraphicFramePr>
          <p:nvPr>
            <p:ph sz="quarter" idx="1"/>
          </p:nvPr>
        </p:nvGraphicFramePr>
        <p:xfrm>
          <a:off x="214282" y="1447800"/>
          <a:ext cx="8715436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 smtClean="0"/>
              <a:t>五、证书延期培训</a:t>
            </a:r>
            <a:endParaRPr lang="zh-CN" altLang="en-US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安徽建工技师学院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23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28596" y="2643182"/>
            <a:ext cx="4214842" cy="16876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2400" dirty="0" smtClean="0"/>
              <a:t>    证书到期三个月内选择培训机构参加继续教育</a:t>
            </a:r>
            <a:endParaRPr lang="en-US" altLang="zh-CN" sz="2400" dirty="0" smtClean="0"/>
          </a:p>
          <a:p>
            <a:r>
              <a:rPr lang="zh-CN" altLang="en-US" sz="2400" dirty="0" smtClean="0">
                <a:solidFill>
                  <a:srgbClr val="C00000"/>
                </a:solidFill>
              </a:rPr>
              <a:t>八大员延期内不得办理变更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pic>
        <p:nvPicPr>
          <p:cNvPr id="8" name="图片 7" descr="0017029556721141_b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3438" y="2928934"/>
            <a:ext cx="4000528" cy="335785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感谢大家！</a:t>
            </a:r>
            <a:endParaRPr lang="zh-CN" altLang="en-US" dirty="0"/>
          </a:p>
        </p:txBody>
      </p:sp>
      <p:pic>
        <p:nvPicPr>
          <p:cNvPr id="10" name="图片 9" descr="50n58PICZMC_1024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00364" y="3000372"/>
            <a:ext cx="3121152" cy="3121152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一、</a:t>
            </a:r>
            <a:r>
              <a:rPr lang="zh-CN" altLang="zh-CN" dirty="0" smtClean="0"/>
              <a:t>八大员报名流程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安徽建工技师学院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</a:t>
            </a:fld>
            <a:endParaRPr lang="zh-CN" altLang="en-US"/>
          </a:p>
        </p:txBody>
      </p:sp>
      <p:graphicFrame>
        <p:nvGraphicFramePr>
          <p:cNvPr id="6" name="内容占位符 5"/>
          <p:cNvGraphicFramePr>
            <a:graphicFrameLocks noGrp="1"/>
          </p:cNvGraphicFramePr>
          <p:nvPr>
            <p:ph sz="quarter" idx="1"/>
          </p:nvPr>
        </p:nvGraphicFramePr>
        <p:xfrm>
          <a:off x="1000100" y="2357430"/>
          <a:ext cx="7072362" cy="2786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CN" sz="2800" b="1" dirty="0" smtClean="0"/>
              <a:t>报名网址：</a:t>
            </a:r>
            <a:r>
              <a:rPr lang="en-US" altLang="zh-CN" sz="2800" b="1" dirty="0" smtClean="0"/>
              <a:t>http://ahrc.zjcloud.net.cn/login</a:t>
            </a:r>
            <a:endParaRPr lang="zh-CN" altLang="en-US" sz="2800" b="1" dirty="0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安徽建工技师学院</a:t>
            </a:r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4</a:t>
            </a:fld>
            <a:endParaRPr lang="zh-CN" altLang="en-US"/>
          </a:p>
        </p:txBody>
      </p:sp>
      <p:pic>
        <p:nvPicPr>
          <p:cNvPr id="4" name="内容占位符 3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1625" y="1894101"/>
            <a:ext cx="8504238" cy="3838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214282" y="5786454"/>
            <a:ext cx="8715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 smtClean="0"/>
              <a:t>进入后点击注册并且一个手机号只能用一次，手机号码和注册的人员绑定。如需更换需要联系当地培训机构解除认证后重新认证。</a:t>
            </a:r>
            <a:endParaRPr lang="zh-CN" alt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进入注册界面</a:t>
            </a:r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安徽建工技师学院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5</a:t>
            </a:fld>
            <a:endParaRPr lang="zh-CN" altLang="en-US"/>
          </a:p>
        </p:txBody>
      </p:sp>
      <p:pic>
        <p:nvPicPr>
          <p:cNvPr id="4" name="内容占位符 3"/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643050"/>
            <a:ext cx="821537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zh-CN" altLang="zh-CN" dirty="0" smtClean="0"/>
              <a:t>完成注册</a:t>
            </a:r>
            <a:r>
              <a:rPr lang="zh-CN" altLang="en-US" dirty="0" smtClean="0"/>
              <a:t>的</a:t>
            </a:r>
            <a:r>
              <a:rPr lang="zh-CN" altLang="zh-CN" dirty="0" smtClean="0"/>
              <a:t>界面</a:t>
            </a:r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安徽建工技师学院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6</a:t>
            </a:fld>
            <a:endParaRPr lang="zh-CN" altLang="en-US"/>
          </a:p>
        </p:txBody>
      </p:sp>
      <p:pic>
        <p:nvPicPr>
          <p:cNvPr id="4" name="内容占位符 3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14414" y="1785926"/>
            <a:ext cx="6675840" cy="4170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进入报名程序</a:t>
            </a:r>
            <a:r>
              <a:rPr lang="zh-CN" altLang="zh-CN" dirty="0" smtClean="0"/>
              <a:t/>
            </a:r>
            <a:br>
              <a:rPr lang="zh-CN" altLang="zh-CN" dirty="0" smtClean="0"/>
            </a:br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安徽建工技师学院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7</a:t>
            </a:fld>
            <a:endParaRPr lang="zh-CN" altLang="en-US"/>
          </a:p>
        </p:txBody>
      </p:sp>
      <p:pic>
        <p:nvPicPr>
          <p:cNvPr id="4" name="内容占位符 3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1625" y="2174692"/>
            <a:ext cx="8504238" cy="327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zh-CN" altLang="zh-CN" sz="3200" dirty="0" smtClean="0"/>
              <a:t>选择你要报考的地市、专业、时间</a:t>
            </a:r>
            <a:endParaRPr lang="zh-CN" altLang="en-US" sz="3200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安徽建工技师学院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8</a:t>
            </a:fld>
            <a:endParaRPr lang="zh-CN" altLang="en-US"/>
          </a:p>
        </p:txBody>
      </p:sp>
      <p:pic>
        <p:nvPicPr>
          <p:cNvPr id="4" name="内容占位符 3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86755" y="1527175"/>
            <a:ext cx="793397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报名成功到培训机构核准材料</a:t>
            </a:r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安徽建工技师学院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9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5000628" y="1928802"/>
            <a:ext cx="3534662" cy="4429132"/>
          </a:xfrm>
        </p:spPr>
        <p:txBody>
          <a:bodyPr>
            <a:normAutofit fontScale="92500"/>
          </a:bodyPr>
          <a:lstStyle/>
          <a:p>
            <a:r>
              <a:rPr lang="zh-CN" altLang="zh-CN" sz="2800" b="1" dirty="0" smtClean="0"/>
              <a:t>现场核准材料要求：</a:t>
            </a:r>
            <a:endParaRPr lang="zh-CN" altLang="zh-CN" sz="2800" dirty="0" smtClean="0"/>
          </a:p>
          <a:p>
            <a:pPr>
              <a:buNone/>
            </a:pPr>
            <a:r>
              <a:rPr lang="en-US" altLang="zh-CN" sz="2800" dirty="0" smtClean="0"/>
              <a:t>    </a:t>
            </a:r>
            <a:r>
              <a:rPr lang="zh-CN" altLang="zh-CN" sz="2600" dirty="0" smtClean="0"/>
              <a:t>单位介绍信承诺书、营业执照、劳动合同、单位统一填写汇总表：《八大员报名汇总表》按专业排序（附件</a:t>
            </a:r>
            <a:r>
              <a:rPr lang="en-US" altLang="zh-CN" sz="2600" dirty="0" smtClean="0"/>
              <a:t>1</a:t>
            </a:r>
            <a:r>
              <a:rPr lang="zh-CN" altLang="zh-CN" sz="2600" dirty="0" smtClean="0"/>
              <a:t>）、毕业证书原件、复印件（按报名表排序）、个人登记表（报名网站打印）、两寸照片</a:t>
            </a:r>
            <a:r>
              <a:rPr lang="en-US" altLang="zh-CN" sz="2600" dirty="0" smtClean="0"/>
              <a:t>1</a:t>
            </a:r>
            <a:r>
              <a:rPr lang="zh-CN" altLang="zh-CN" sz="2600" dirty="0" smtClean="0"/>
              <a:t>张贴报名汇总表</a:t>
            </a:r>
            <a:endParaRPr lang="zh-CN" altLang="zh-CN" sz="2800" dirty="0" smtClean="0"/>
          </a:p>
          <a:p>
            <a:endParaRPr lang="zh-CN" altLang="en-US" dirty="0"/>
          </a:p>
        </p:txBody>
      </p:sp>
      <p:pic>
        <p:nvPicPr>
          <p:cNvPr id="21506" name="Picture 2" descr="G:\7P[U5$WUURUIQV`@%KI5D16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1643050"/>
            <a:ext cx="4146254" cy="4611527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市镇">
  <a:themeElements>
    <a:clrScheme name="市镇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市镇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市镇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265</TotalTime>
  <Words>1236</Words>
  <Application>Microsoft Office PowerPoint</Application>
  <PresentationFormat>全屏显示(4:3)</PresentationFormat>
  <Paragraphs>122</Paragraphs>
  <Slides>24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5" baseType="lpstr">
      <vt:lpstr>市镇</vt:lpstr>
      <vt:lpstr>安徽省建筑类 考试报名、培训分享</vt:lpstr>
      <vt:lpstr>主要交流内容</vt:lpstr>
      <vt:lpstr>一、八大员报名流程</vt:lpstr>
      <vt:lpstr>报名网址：http://ahrc.zjcloud.net.cn/login</vt:lpstr>
      <vt:lpstr>进入注册界面</vt:lpstr>
      <vt:lpstr>完成注册的界面</vt:lpstr>
      <vt:lpstr>进入报名程序 </vt:lpstr>
      <vt:lpstr>选择你要报考的地市、专业、时间</vt:lpstr>
      <vt:lpstr>报名成功到培训机构核准材料</vt:lpstr>
      <vt:lpstr>主要交流内容</vt:lpstr>
      <vt:lpstr>二、安管人员及特种作业人员报名流程</vt:lpstr>
      <vt:lpstr>特种作业员：按照开考计划考试，理论合格人员安排实操考试，邀请市建委质量安全处领导巡考</vt:lpstr>
      <vt:lpstr>主要交流内容</vt:lpstr>
      <vt:lpstr>三、培训、考试</vt:lpstr>
      <vt:lpstr>主要交流内容</vt:lpstr>
      <vt:lpstr>四、领取合格证书程序</vt:lpstr>
      <vt:lpstr>安全员证书领取流程： 1、登入安徽省工程建设监管和信用管理平台</vt:lpstr>
      <vt:lpstr>在平台上登入“企业人口”后</vt:lpstr>
      <vt:lpstr>   2、点击安全生产窗口，然后点击“安管人员”栏</vt:lpstr>
      <vt:lpstr>3、点击网站窗口的左边安管人员（三类人员）栏下方有一个首次申请，进行申请注册。申请注册后等当地建委审批，一般在5个工作日审批合格。</vt:lpstr>
      <vt:lpstr>最后</vt:lpstr>
      <vt:lpstr>主要交流内容</vt:lpstr>
      <vt:lpstr>五、证书延期培训</vt:lpstr>
      <vt:lpstr>感谢大家！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安徽省建筑类考证报名培训流程</dc:title>
  <dc:creator>user</dc:creator>
  <cp:lastModifiedBy>kh</cp:lastModifiedBy>
  <cp:revision>34</cp:revision>
  <dcterms:created xsi:type="dcterms:W3CDTF">2018-09-16T11:45:46Z</dcterms:created>
  <dcterms:modified xsi:type="dcterms:W3CDTF">2018-09-17T14:10:35Z</dcterms:modified>
</cp:coreProperties>
</file>